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4"/>
  </p:notesMasterIdLst>
  <p:sldIdLst>
    <p:sldId id="256" r:id="rId2"/>
    <p:sldId id="259" r:id="rId3"/>
    <p:sldId id="314" r:id="rId4"/>
    <p:sldId id="275" r:id="rId5"/>
    <p:sldId id="330" r:id="rId6"/>
    <p:sldId id="335" r:id="rId7"/>
    <p:sldId id="336" r:id="rId8"/>
    <p:sldId id="313" r:id="rId9"/>
    <p:sldId id="274" r:id="rId10"/>
    <p:sldId id="326" r:id="rId11"/>
    <p:sldId id="315" r:id="rId12"/>
    <p:sldId id="316" r:id="rId13"/>
    <p:sldId id="331" r:id="rId14"/>
    <p:sldId id="344" r:id="rId15"/>
    <p:sldId id="337" r:id="rId16"/>
    <p:sldId id="333" r:id="rId17"/>
    <p:sldId id="338" r:id="rId18"/>
    <p:sldId id="345" r:id="rId19"/>
    <p:sldId id="346" r:id="rId20"/>
    <p:sldId id="347" r:id="rId21"/>
    <p:sldId id="348" r:id="rId22"/>
    <p:sldId id="334" r:id="rId23"/>
    <p:sldId id="327" r:id="rId24"/>
    <p:sldId id="285" r:id="rId25"/>
    <p:sldId id="307" r:id="rId26"/>
    <p:sldId id="310" r:id="rId27"/>
    <p:sldId id="329" r:id="rId28"/>
    <p:sldId id="340" r:id="rId29"/>
    <p:sldId id="341" r:id="rId30"/>
    <p:sldId id="342" r:id="rId31"/>
    <p:sldId id="343" r:id="rId32"/>
    <p:sldId id="283" r:id="rId3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IBM Plex Sans" panose="020B0503050203000203" pitchFamily="34" charset="0"/>
      <p:regular r:id="rId39"/>
      <p:bold r:id="rId40"/>
      <p:italic r:id="rId41"/>
      <p:boldItalic r:id="rId42"/>
    </p:embeddedFont>
    <p:embeddedFont>
      <p:font typeface="IBM Plex Sans Medium" panose="020B0603050203000203" pitchFamily="34" charset="0"/>
      <p:regular r:id="rId43"/>
      <p:bold r:id="rId44"/>
      <p:italic r:id="rId45"/>
      <p:boldItalic r:id="rId46"/>
    </p:embeddedFont>
    <p:embeddedFont>
      <p:font typeface="IBM Plex Sans SemiBold" panose="020B0703050203000203" pitchFamily="34" charset="0"/>
      <p:regular r:id="rId47"/>
      <p:bold r:id="rId48"/>
      <p:italic r:id="rId49"/>
      <p:boldItalic r:id="rId50"/>
    </p:embeddedFont>
    <p:embeddedFont>
      <p:font typeface="Rubik" panose="02000604000000020004" pitchFamily="2" charset="-79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5E3C"/>
    <a:srgbClr val="EDF3E6"/>
    <a:srgbClr val="F7ECE7"/>
    <a:srgbClr val="F5ED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B9569D-E284-4007-8464-980D076CA67C}">
  <a:tblStyle styleId="{92B9569D-E284-4007-8464-980D076CA6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3908" autoAdjust="0"/>
  </p:normalViewPr>
  <p:slideViewPr>
    <p:cSldViewPr snapToGrid="0">
      <p:cViewPr varScale="1">
        <p:scale>
          <a:sx n="87" d="100"/>
          <a:sy n="87" d="100"/>
        </p:scale>
        <p:origin x="1358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ysClr val="windowText" lastClr="000000"/>
                </a:solidFill>
              </a:rPr>
              <a:t>Mean Cross Validation Scores for DNA Methylation Data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25 Features</c:v>
                </c:pt>
              </c:strCache>
            </c:strRef>
          </c:tx>
          <c:spPr>
            <a:solidFill>
              <a:schemeClr val="accent1">
                <a:shade val="53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ANN</c:v>
                </c:pt>
                <c:pt idx="1">
                  <c:v>SVM</c:v>
                </c:pt>
                <c:pt idx="2">
                  <c:v>Logistic Regression</c:v>
                </c:pt>
                <c:pt idx="3">
                  <c:v>Naïve Bayes</c:v>
                </c:pt>
                <c:pt idx="4">
                  <c:v>XGBoost</c:v>
                </c:pt>
                <c:pt idx="5">
                  <c:v>Random Forest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0.46</c:v>
                </c:pt>
                <c:pt idx="1">
                  <c:v>0.67</c:v>
                </c:pt>
                <c:pt idx="2">
                  <c:v>0.61</c:v>
                </c:pt>
                <c:pt idx="3">
                  <c:v>0.73</c:v>
                </c:pt>
                <c:pt idx="4">
                  <c:v>0.7</c:v>
                </c:pt>
                <c:pt idx="5">
                  <c:v>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A3-4F45-B3E4-078B16024E7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50 Features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ANN</c:v>
                </c:pt>
                <c:pt idx="1">
                  <c:v>SVM</c:v>
                </c:pt>
                <c:pt idx="2">
                  <c:v>Logistic Regression</c:v>
                </c:pt>
                <c:pt idx="3">
                  <c:v>Naïve Bayes</c:v>
                </c:pt>
                <c:pt idx="4">
                  <c:v>XGBoost</c:v>
                </c:pt>
                <c:pt idx="5">
                  <c:v>Random Forest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0.63</c:v>
                </c:pt>
                <c:pt idx="1">
                  <c:v>0.6</c:v>
                </c:pt>
                <c:pt idx="2">
                  <c:v>0.69</c:v>
                </c:pt>
                <c:pt idx="3">
                  <c:v>0.71</c:v>
                </c:pt>
                <c:pt idx="4">
                  <c:v>0.71</c:v>
                </c:pt>
                <c:pt idx="5">
                  <c:v>0.86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DA3-4F45-B3E4-078B16024E7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100 Features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ANN</c:v>
                </c:pt>
                <c:pt idx="1">
                  <c:v>SVM</c:v>
                </c:pt>
                <c:pt idx="2">
                  <c:v>Logistic Regression</c:v>
                </c:pt>
                <c:pt idx="3">
                  <c:v>Naïve Bayes</c:v>
                </c:pt>
                <c:pt idx="4">
                  <c:v>XGBoost</c:v>
                </c:pt>
                <c:pt idx="5">
                  <c:v>Random Forest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0.51</c:v>
                </c:pt>
                <c:pt idx="1">
                  <c:v>0.6</c:v>
                </c:pt>
                <c:pt idx="2">
                  <c:v>0.71</c:v>
                </c:pt>
                <c:pt idx="3">
                  <c:v>0.71</c:v>
                </c:pt>
                <c:pt idx="4">
                  <c:v>0.75</c:v>
                </c:pt>
                <c:pt idx="5">
                  <c:v>0.81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DA3-4F45-B3E4-078B16024E7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150 Features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ANN</c:v>
                </c:pt>
                <c:pt idx="1">
                  <c:v>SVM</c:v>
                </c:pt>
                <c:pt idx="2">
                  <c:v>Logistic Regression</c:v>
                </c:pt>
                <c:pt idx="3">
                  <c:v>Naïve Bayes</c:v>
                </c:pt>
                <c:pt idx="4">
                  <c:v>XGBoost</c:v>
                </c:pt>
                <c:pt idx="5">
                  <c:v>Random Forest</c:v>
                </c:pt>
              </c:strCache>
            </c:strRef>
          </c:cat>
          <c:val>
            <c:numRef>
              <c:f>Sheet1!$E$2:$E$7</c:f>
              <c:numCache>
                <c:formatCode>General</c:formatCode>
                <c:ptCount val="6"/>
                <c:pt idx="0">
                  <c:v>0.51</c:v>
                </c:pt>
                <c:pt idx="1">
                  <c:v>0.63</c:v>
                </c:pt>
                <c:pt idx="2">
                  <c:v>0.64</c:v>
                </c:pt>
                <c:pt idx="3">
                  <c:v>0.7</c:v>
                </c:pt>
                <c:pt idx="4">
                  <c:v>0.75</c:v>
                </c:pt>
                <c:pt idx="5">
                  <c:v>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DA3-4F45-B3E4-078B16024E7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200 Features</c:v>
                </c:pt>
              </c:strCache>
            </c:strRef>
          </c:tx>
          <c:spPr>
            <a:solidFill>
              <a:schemeClr val="accent1">
                <a:tint val="54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Sheet1!$A$2:$A$7</c:f>
              <c:strCache>
                <c:ptCount val="6"/>
                <c:pt idx="0">
                  <c:v>ANN</c:v>
                </c:pt>
                <c:pt idx="1">
                  <c:v>SVM</c:v>
                </c:pt>
                <c:pt idx="2">
                  <c:v>Logistic Regression</c:v>
                </c:pt>
                <c:pt idx="3">
                  <c:v>Naïve Bayes</c:v>
                </c:pt>
                <c:pt idx="4">
                  <c:v>XGBoost</c:v>
                </c:pt>
                <c:pt idx="5">
                  <c:v>Random Forest</c:v>
                </c:pt>
              </c:strCache>
            </c:strRef>
          </c:cat>
          <c:val>
            <c:numRef>
              <c:f>Sheet1!$F$2:$F$7</c:f>
              <c:numCache>
                <c:formatCode>General</c:formatCode>
                <c:ptCount val="6"/>
                <c:pt idx="0">
                  <c:v>0.51</c:v>
                </c:pt>
                <c:pt idx="1">
                  <c:v>0.61</c:v>
                </c:pt>
                <c:pt idx="2">
                  <c:v>0.7</c:v>
                </c:pt>
                <c:pt idx="3">
                  <c:v>0.77</c:v>
                </c:pt>
                <c:pt idx="4">
                  <c:v>0.76</c:v>
                </c:pt>
                <c:pt idx="5">
                  <c:v>0.83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DA3-4F45-B3E4-078B16024E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78823775"/>
        <c:axId val="879031999"/>
      </c:barChart>
      <c:catAx>
        <c:axId val="878823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9031999"/>
        <c:crosses val="autoZero"/>
        <c:auto val="1"/>
        <c:lblAlgn val="ctr"/>
        <c:lblOffset val="100"/>
        <c:noMultiLvlLbl val="0"/>
      </c:catAx>
      <c:valAx>
        <c:axId val="8790319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ysClr val="windowText" lastClr="000000"/>
                    </a:solidFill>
                  </a:rPr>
                  <a:t>CV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882377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6291DA-423A-470B-8E50-70D4996F439B}" type="doc">
      <dgm:prSet loTypeId="urn:microsoft.com/office/officeart/2008/layout/VerticalCurvedList" loCatId="list" qsTypeId="urn:microsoft.com/office/officeart/2005/8/quickstyle/3d2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B2618B40-873B-4844-BA31-0574FF2976E8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Extract Target Values from Website</a:t>
          </a:r>
          <a:endParaRPr lang="en-US" sz="2400" dirty="0"/>
        </a:p>
      </dgm:t>
    </dgm:pt>
    <dgm:pt modelId="{9C7CFC5E-386F-4D44-AF83-873C81715284}" type="parTrans" cxnId="{C5EDB879-519A-400F-8DDA-DF5CDBF8B709}">
      <dgm:prSet/>
      <dgm:spPr/>
      <dgm:t>
        <a:bodyPr/>
        <a:lstStyle/>
        <a:p>
          <a:endParaRPr lang="en-US"/>
        </a:p>
      </dgm:t>
    </dgm:pt>
    <dgm:pt modelId="{2DB77608-4BE7-4B11-9AD3-52E508DC192C}" type="sibTrans" cxnId="{C5EDB879-519A-400F-8DDA-DF5CDBF8B709}">
      <dgm:prSet/>
      <dgm:spPr/>
      <dgm:t>
        <a:bodyPr/>
        <a:lstStyle/>
        <a:p>
          <a:endParaRPr lang="en-US"/>
        </a:p>
      </dgm:t>
    </dgm:pt>
    <dgm:pt modelId="{B722A3BC-D8CC-43C2-9AE5-CE95A035E1F2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Replace All Null Values</a:t>
          </a:r>
          <a:endParaRPr lang="en-US" sz="3700" dirty="0"/>
        </a:p>
      </dgm:t>
    </dgm:pt>
    <dgm:pt modelId="{F9CE89EE-214B-431F-9A8A-5E3E6672B05C}" type="parTrans" cxnId="{70037D4E-E00A-4697-B2C3-5D828CECD994}">
      <dgm:prSet/>
      <dgm:spPr/>
      <dgm:t>
        <a:bodyPr/>
        <a:lstStyle/>
        <a:p>
          <a:endParaRPr lang="en-US"/>
        </a:p>
      </dgm:t>
    </dgm:pt>
    <dgm:pt modelId="{57183C5A-A206-4C1E-AD0F-E16817775043}" type="sibTrans" cxnId="{70037D4E-E00A-4697-B2C3-5D828CECD994}">
      <dgm:prSet/>
      <dgm:spPr/>
      <dgm:t>
        <a:bodyPr/>
        <a:lstStyle/>
        <a:p>
          <a:endParaRPr lang="en-US"/>
        </a:p>
      </dgm:t>
    </dgm:pt>
    <dgm:pt modelId="{6DA53A33-E47B-4EB9-8082-E4B0B7A16CD8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Normalize the Data</a:t>
          </a:r>
          <a:endParaRPr lang="en-US" sz="4300" dirty="0"/>
        </a:p>
      </dgm:t>
    </dgm:pt>
    <dgm:pt modelId="{B855CDA1-C97B-4EEC-8FAC-4337565D622A}" type="parTrans" cxnId="{BFD4CF77-52E2-4C49-9F0C-6E08F5C02A66}">
      <dgm:prSet/>
      <dgm:spPr/>
      <dgm:t>
        <a:bodyPr/>
        <a:lstStyle/>
        <a:p>
          <a:endParaRPr lang="en-US"/>
        </a:p>
      </dgm:t>
    </dgm:pt>
    <dgm:pt modelId="{88793ACA-722E-43BB-8BB0-78A48BEF21F9}" type="sibTrans" cxnId="{BFD4CF77-52E2-4C49-9F0C-6E08F5C02A66}">
      <dgm:prSet/>
      <dgm:spPr/>
      <dgm:t>
        <a:bodyPr/>
        <a:lstStyle/>
        <a:p>
          <a:endParaRPr lang="en-US"/>
        </a:p>
      </dgm:t>
    </dgm:pt>
    <dgm:pt modelId="{A2487C7B-754D-4E88-B5F1-3CF012D39DE7}" type="pres">
      <dgm:prSet presAssocID="{836291DA-423A-470B-8E50-70D4996F439B}" presName="Name0" presStyleCnt="0">
        <dgm:presLayoutVars>
          <dgm:chMax val="7"/>
          <dgm:chPref val="7"/>
          <dgm:dir/>
        </dgm:presLayoutVars>
      </dgm:prSet>
      <dgm:spPr/>
    </dgm:pt>
    <dgm:pt modelId="{2F19737C-5D97-48C9-8C60-86A60B19A10B}" type="pres">
      <dgm:prSet presAssocID="{836291DA-423A-470B-8E50-70D4996F439B}" presName="Name1" presStyleCnt="0"/>
      <dgm:spPr/>
    </dgm:pt>
    <dgm:pt modelId="{1698F900-26ED-4424-A36F-AE2256EE9FB7}" type="pres">
      <dgm:prSet presAssocID="{836291DA-423A-470B-8E50-70D4996F439B}" presName="cycle" presStyleCnt="0"/>
      <dgm:spPr/>
    </dgm:pt>
    <dgm:pt modelId="{E57D38B1-FA78-4198-AC48-1F81CB44FF09}" type="pres">
      <dgm:prSet presAssocID="{836291DA-423A-470B-8E50-70D4996F439B}" presName="srcNode" presStyleLbl="node1" presStyleIdx="0" presStyleCnt="3"/>
      <dgm:spPr/>
    </dgm:pt>
    <dgm:pt modelId="{DEB00492-21EE-4FD3-B776-247F26ACE5A0}" type="pres">
      <dgm:prSet presAssocID="{836291DA-423A-470B-8E50-70D4996F439B}" presName="conn" presStyleLbl="parChTrans1D2" presStyleIdx="0" presStyleCnt="1"/>
      <dgm:spPr/>
    </dgm:pt>
    <dgm:pt modelId="{C6A6605D-A683-43DF-9DCC-75E6CE36A219}" type="pres">
      <dgm:prSet presAssocID="{836291DA-423A-470B-8E50-70D4996F439B}" presName="extraNode" presStyleLbl="node1" presStyleIdx="0" presStyleCnt="3"/>
      <dgm:spPr/>
    </dgm:pt>
    <dgm:pt modelId="{3A21C478-E99C-4D3D-B801-87DCBA3C6A9F}" type="pres">
      <dgm:prSet presAssocID="{836291DA-423A-470B-8E50-70D4996F439B}" presName="dstNode" presStyleLbl="node1" presStyleIdx="0" presStyleCnt="3"/>
      <dgm:spPr/>
    </dgm:pt>
    <dgm:pt modelId="{0FB0D1FA-3246-4268-8715-42A4EA128E06}" type="pres">
      <dgm:prSet presAssocID="{B2618B40-873B-4844-BA31-0574FF2976E8}" presName="text_1" presStyleLbl="node1" presStyleIdx="0" presStyleCnt="3">
        <dgm:presLayoutVars>
          <dgm:bulletEnabled val="1"/>
        </dgm:presLayoutVars>
      </dgm:prSet>
      <dgm:spPr/>
    </dgm:pt>
    <dgm:pt modelId="{41125A26-71EB-4245-8807-EDC798AF9B97}" type="pres">
      <dgm:prSet presAssocID="{B2618B40-873B-4844-BA31-0574FF2976E8}" presName="accent_1" presStyleCnt="0"/>
      <dgm:spPr/>
    </dgm:pt>
    <dgm:pt modelId="{ED12EADA-F1DE-4D50-947F-2D2F0B66D3AE}" type="pres">
      <dgm:prSet presAssocID="{B2618B40-873B-4844-BA31-0574FF2976E8}" presName="accentRepeatNode" presStyleLbl="solidFgAcc1" presStyleIdx="0" presStyleCnt="3"/>
      <dgm:spPr/>
    </dgm:pt>
    <dgm:pt modelId="{34CD54CD-2F9A-4085-94E1-432E881CDB3E}" type="pres">
      <dgm:prSet presAssocID="{B722A3BC-D8CC-43C2-9AE5-CE95A035E1F2}" presName="text_2" presStyleLbl="node1" presStyleIdx="1" presStyleCnt="3">
        <dgm:presLayoutVars>
          <dgm:bulletEnabled val="1"/>
        </dgm:presLayoutVars>
      </dgm:prSet>
      <dgm:spPr/>
    </dgm:pt>
    <dgm:pt modelId="{3226A469-CEDF-469B-A6E2-E2EC796CE287}" type="pres">
      <dgm:prSet presAssocID="{B722A3BC-D8CC-43C2-9AE5-CE95A035E1F2}" presName="accent_2" presStyleCnt="0"/>
      <dgm:spPr/>
    </dgm:pt>
    <dgm:pt modelId="{F045E2FD-92C9-41C5-B5C4-5FF3BD2C8C5D}" type="pres">
      <dgm:prSet presAssocID="{B722A3BC-D8CC-43C2-9AE5-CE95A035E1F2}" presName="accentRepeatNode" presStyleLbl="solidFgAcc1" presStyleIdx="1" presStyleCnt="3"/>
      <dgm:spPr/>
    </dgm:pt>
    <dgm:pt modelId="{ACCE94F6-1279-4937-94EC-2B074F288833}" type="pres">
      <dgm:prSet presAssocID="{6DA53A33-E47B-4EB9-8082-E4B0B7A16CD8}" presName="text_3" presStyleLbl="node1" presStyleIdx="2" presStyleCnt="3">
        <dgm:presLayoutVars>
          <dgm:bulletEnabled val="1"/>
        </dgm:presLayoutVars>
      </dgm:prSet>
      <dgm:spPr/>
    </dgm:pt>
    <dgm:pt modelId="{9778ACA2-1AF6-440E-B58E-F35C2A590C88}" type="pres">
      <dgm:prSet presAssocID="{6DA53A33-E47B-4EB9-8082-E4B0B7A16CD8}" presName="accent_3" presStyleCnt="0"/>
      <dgm:spPr/>
    </dgm:pt>
    <dgm:pt modelId="{A3F8BBBE-60EC-4176-9D12-86EB89E86CC2}" type="pres">
      <dgm:prSet presAssocID="{6DA53A33-E47B-4EB9-8082-E4B0B7A16CD8}" presName="accentRepeatNode" presStyleLbl="solidFgAcc1" presStyleIdx="2" presStyleCnt="3"/>
      <dgm:spPr/>
    </dgm:pt>
  </dgm:ptLst>
  <dgm:cxnLst>
    <dgm:cxn modelId="{50DD9C12-C5BA-4578-BBFE-224EC264FDCA}" type="presOf" srcId="{6DA53A33-E47B-4EB9-8082-E4B0B7A16CD8}" destId="{ACCE94F6-1279-4937-94EC-2B074F288833}" srcOrd="0" destOrd="0" presId="urn:microsoft.com/office/officeart/2008/layout/VerticalCurvedList"/>
    <dgm:cxn modelId="{40D09865-926A-4072-9A11-4569107C514E}" type="presOf" srcId="{B2618B40-873B-4844-BA31-0574FF2976E8}" destId="{0FB0D1FA-3246-4268-8715-42A4EA128E06}" srcOrd="0" destOrd="0" presId="urn:microsoft.com/office/officeart/2008/layout/VerticalCurvedList"/>
    <dgm:cxn modelId="{70037D4E-E00A-4697-B2C3-5D828CECD994}" srcId="{836291DA-423A-470B-8E50-70D4996F439B}" destId="{B722A3BC-D8CC-43C2-9AE5-CE95A035E1F2}" srcOrd="1" destOrd="0" parTransId="{F9CE89EE-214B-431F-9A8A-5E3E6672B05C}" sibTransId="{57183C5A-A206-4C1E-AD0F-E16817775043}"/>
    <dgm:cxn modelId="{BFD4CF77-52E2-4C49-9F0C-6E08F5C02A66}" srcId="{836291DA-423A-470B-8E50-70D4996F439B}" destId="{6DA53A33-E47B-4EB9-8082-E4B0B7A16CD8}" srcOrd="2" destOrd="0" parTransId="{B855CDA1-C97B-4EEC-8FAC-4337565D622A}" sibTransId="{88793ACA-722E-43BB-8BB0-78A48BEF21F9}"/>
    <dgm:cxn modelId="{C5EDB879-519A-400F-8DDA-DF5CDBF8B709}" srcId="{836291DA-423A-470B-8E50-70D4996F439B}" destId="{B2618B40-873B-4844-BA31-0574FF2976E8}" srcOrd="0" destOrd="0" parTransId="{9C7CFC5E-386F-4D44-AF83-873C81715284}" sibTransId="{2DB77608-4BE7-4B11-9AD3-52E508DC192C}"/>
    <dgm:cxn modelId="{D2CE5EAB-384F-4D35-801E-B822FE079903}" type="presOf" srcId="{836291DA-423A-470B-8E50-70D4996F439B}" destId="{A2487C7B-754D-4E88-B5F1-3CF012D39DE7}" srcOrd="0" destOrd="0" presId="urn:microsoft.com/office/officeart/2008/layout/VerticalCurvedList"/>
    <dgm:cxn modelId="{D1DAD1C4-39F6-4A78-BF13-F1FCEB69B48C}" type="presOf" srcId="{B722A3BC-D8CC-43C2-9AE5-CE95A035E1F2}" destId="{34CD54CD-2F9A-4085-94E1-432E881CDB3E}" srcOrd="0" destOrd="0" presId="urn:microsoft.com/office/officeart/2008/layout/VerticalCurvedList"/>
    <dgm:cxn modelId="{FACABCE3-8086-4BEF-ACAD-3E26B81F5446}" type="presOf" srcId="{2DB77608-4BE7-4B11-9AD3-52E508DC192C}" destId="{DEB00492-21EE-4FD3-B776-247F26ACE5A0}" srcOrd="0" destOrd="0" presId="urn:microsoft.com/office/officeart/2008/layout/VerticalCurvedList"/>
    <dgm:cxn modelId="{F3E2516D-6D1D-4F88-9B1A-F2511B11D001}" type="presParOf" srcId="{A2487C7B-754D-4E88-B5F1-3CF012D39DE7}" destId="{2F19737C-5D97-48C9-8C60-86A60B19A10B}" srcOrd="0" destOrd="0" presId="urn:microsoft.com/office/officeart/2008/layout/VerticalCurvedList"/>
    <dgm:cxn modelId="{04CE1FE1-5E3F-4A9F-B30D-ABF603AE639A}" type="presParOf" srcId="{2F19737C-5D97-48C9-8C60-86A60B19A10B}" destId="{1698F900-26ED-4424-A36F-AE2256EE9FB7}" srcOrd="0" destOrd="0" presId="urn:microsoft.com/office/officeart/2008/layout/VerticalCurvedList"/>
    <dgm:cxn modelId="{0A38AD96-F38D-4E7D-8260-BF3F34F9BF5E}" type="presParOf" srcId="{1698F900-26ED-4424-A36F-AE2256EE9FB7}" destId="{E57D38B1-FA78-4198-AC48-1F81CB44FF09}" srcOrd="0" destOrd="0" presId="urn:microsoft.com/office/officeart/2008/layout/VerticalCurvedList"/>
    <dgm:cxn modelId="{D95096EB-3E3A-4ADE-BA5D-13A655DA3631}" type="presParOf" srcId="{1698F900-26ED-4424-A36F-AE2256EE9FB7}" destId="{DEB00492-21EE-4FD3-B776-247F26ACE5A0}" srcOrd="1" destOrd="0" presId="urn:microsoft.com/office/officeart/2008/layout/VerticalCurvedList"/>
    <dgm:cxn modelId="{BAE4A589-08D2-4F1B-A434-5ABB2B8B4604}" type="presParOf" srcId="{1698F900-26ED-4424-A36F-AE2256EE9FB7}" destId="{C6A6605D-A683-43DF-9DCC-75E6CE36A219}" srcOrd="2" destOrd="0" presId="urn:microsoft.com/office/officeart/2008/layout/VerticalCurvedList"/>
    <dgm:cxn modelId="{108B626B-81AA-4D08-A37D-B1F6AA935D62}" type="presParOf" srcId="{1698F900-26ED-4424-A36F-AE2256EE9FB7}" destId="{3A21C478-E99C-4D3D-B801-87DCBA3C6A9F}" srcOrd="3" destOrd="0" presId="urn:microsoft.com/office/officeart/2008/layout/VerticalCurvedList"/>
    <dgm:cxn modelId="{D94E2CD5-DEBD-45F4-B35F-165B1C732A67}" type="presParOf" srcId="{2F19737C-5D97-48C9-8C60-86A60B19A10B}" destId="{0FB0D1FA-3246-4268-8715-42A4EA128E06}" srcOrd="1" destOrd="0" presId="urn:microsoft.com/office/officeart/2008/layout/VerticalCurvedList"/>
    <dgm:cxn modelId="{AE6B73FF-C275-4A4F-9D30-D1CBC7D1AF7F}" type="presParOf" srcId="{2F19737C-5D97-48C9-8C60-86A60B19A10B}" destId="{41125A26-71EB-4245-8807-EDC798AF9B97}" srcOrd="2" destOrd="0" presId="urn:microsoft.com/office/officeart/2008/layout/VerticalCurvedList"/>
    <dgm:cxn modelId="{1B54BDB8-3F75-4734-9EAE-240F1B86E44C}" type="presParOf" srcId="{41125A26-71EB-4245-8807-EDC798AF9B97}" destId="{ED12EADA-F1DE-4D50-947F-2D2F0B66D3AE}" srcOrd="0" destOrd="0" presId="urn:microsoft.com/office/officeart/2008/layout/VerticalCurvedList"/>
    <dgm:cxn modelId="{3528587A-94EF-41A7-B589-4B003C555B44}" type="presParOf" srcId="{2F19737C-5D97-48C9-8C60-86A60B19A10B}" destId="{34CD54CD-2F9A-4085-94E1-432E881CDB3E}" srcOrd="3" destOrd="0" presId="urn:microsoft.com/office/officeart/2008/layout/VerticalCurvedList"/>
    <dgm:cxn modelId="{502DD47B-6745-45AE-8FDE-0E311A0B22D2}" type="presParOf" srcId="{2F19737C-5D97-48C9-8C60-86A60B19A10B}" destId="{3226A469-CEDF-469B-A6E2-E2EC796CE287}" srcOrd="4" destOrd="0" presId="urn:microsoft.com/office/officeart/2008/layout/VerticalCurvedList"/>
    <dgm:cxn modelId="{18FAE080-A91B-45EE-BE65-AF3B7E4421B7}" type="presParOf" srcId="{3226A469-CEDF-469B-A6E2-E2EC796CE287}" destId="{F045E2FD-92C9-41C5-B5C4-5FF3BD2C8C5D}" srcOrd="0" destOrd="0" presId="urn:microsoft.com/office/officeart/2008/layout/VerticalCurvedList"/>
    <dgm:cxn modelId="{E37E9160-64B2-4051-9338-4095EBD9A2FE}" type="presParOf" srcId="{2F19737C-5D97-48C9-8C60-86A60B19A10B}" destId="{ACCE94F6-1279-4937-94EC-2B074F288833}" srcOrd="5" destOrd="0" presId="urn:microsoft.com/office/officeart/2008/layout/VerticalCurvedList"/>
    <dgm:cxn modelId="{EC803B49-AEB0-4708-A68E-FBE3353841E5}" type="presParOf" srcId="{2F19737C-5D97-48C9-8C60-86A60B19A10B}" destId="{9778ACA2-1AF6-440E-B58E-F35C2A590C88}" srcOrd="6" destOrd="0" presId="urn:microsoft.com/office/officeart/2008/layout/VerticalCurvedList"/>
    <dgm:cxn modelId="{72D2328B-798D-467E-B902-0BCA7A7F138C}" type="presParOf" srcId="{9778ACA2-1AF6-440E-B58E-F35C2A590C88}" destId="{A3F8BBBE-60EC-4176-9D12-86EB89E86CC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B00492-21EE-4FD3-B776-247F26ACE5A0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B0D1FA-3246-4268-8715-42A4EA128E06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Extract Target Values from Website</a:t>
          </a:r>
          <a:endParaRPr lang="en-US" sz="2400" kern="1200" dirty="0"/>
        </a:p>
      </dsp:txBody>
      <dsp:txXfrm>
        <a:off x="564979" y="406400"/>
        <a:ext cx="5475833" cy="812800"/>
      </dsp:txXfrm>
    </dsp:sp>
    <dsp:sp modelId="{ED12EADA-F1DE-4D50-947F-2D2F0B66D3AE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4CD54CD-2F9A-4085-94E1-432E881CDB3E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Replace All Null Values</a:t>
          </a:r>
          <a:endParaRPr lang="en-US" sz="3700" kern="1200" dirty="0"/>
        </a:p>
      </dsp:txBody>
      <dsp:txXfrm>
        <a:off x="860432" y="1625599"/>
        <a:ext cx="5180380" cy="812800"/>
      </dsp:txXfrm>
    </dsp:sp>
    <dsp:sp modelId="{F045E2FD-92C9-41C5-B5C4-5FF3BD2C8C5D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CCE94F6-1279-4937-94EC-2B074F288833}">
      <dsp:nvSpPr>
        <dsp:cNvPr id="0" name=""/>
        <dsp:cNvSpPr/>
      </dsp:nvSpPr>
      <dsp:spPr>
        <a:xfrm>
          <a:off x="564979" y="2844800"/>
          <a:ext cx="5475833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Normalize the Data</a:t>
          </a:r>
          <a:endParaRPr lang="en-US" sz="4300" kern="1200" dirty="0"/>
        </a:p>
      </dsp:txBody>
      <dsp:txXfrm>
        <a:off x="564979" y="2844800"/>
        <a:ext cx="5475833" cy="812800"/>
      </dsp:txXfrm>
    </dsp:sp>
    <dsp:sp modelId="{A3F8BBBE-60EC-4176-9D12-86EB89E86CC2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239428e4bb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239428e4bb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pratheeba</a:t>
            </a:r>
            <a:r>
              <a:rPr lang="en-US" dirty="0"/>
              <a:t> </a:t>
            </a:r>
            <a:r>
              <a:rPr lang="en-US" dirty="0" err="1"/>
              <a:t>Jeyananthan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Narrow down our research scope</a:t>
            </a:r>
          </a:p>
          <a:p>
            <a:r>
              <a:rPr lang="en-US" dirty="0"/>
              <a:t>More complex</a:t>
            </a:r>
          </a:p>
        </p:txBody>
      </p:sp>
    </p:spTree>
    <p:extLst>
      <p:ext uri="{BB962C8B-B14F-4D97-AF65-F5344CB8AC3E}">
        <p14:creationId xmlns:p14="http://schemas.microsoft.com/office/powerpoint/2010/main" val="3781996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All scores has Std below +/- 0.1</a:t>
            </a:r>
          </a:p>
        </p:txBody>
      </p:sp>
    </p:spTree>
    <p:extLst>
      <p:ext uri="{BB962C8B-B14F-4D97-AF65-F5344CB8AC3E}">
        <p14:creationId xmlns:p14="http://schemas.microsoft.com/office/powerpoint/2010/main" val="42427676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SmallRNA</a:t>
            </a:r>
            <a:r>
              <a:rPr lang="en-US" dirty="0"/>
              <a:t> – 0.84 for 20 features Random Forest</a:t>
            </a:r>
          </a:p>
          <a:p>
            <a:r>
              <a:rPr lang="en-US" dirty="0" err="1"/>
              <a:t>TotalRNA</a:t>
            </a:r>
            <a:r>
              <a:rPr lang="en-US" dirty="0"/>
              <a:t> – 0.82 for 49 features Naïve Bayes</a:t>
            </a:r>
          </a:p>
        </p:txBody>
      </p:sp>
    </p:spTree>
    <p:extLst>
      <p:ext uri="{BB962C8B-B14F-4D97-AF65-F5344CB8AC3E}">
        <p14:creationId xmlns:p14="http://schemas.microsoft.com/office/powerpoint/2010/main" val="918406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2186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7432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185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9131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26290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2808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0f9e629e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0f9e629e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NPDR – </a:t>
            </a:r>
            <a:r>
              <a:rPr lang="en-US" b="0" i="0" dirty="0" err="1">
                <a:solidFill>
                  <a:srgbClr val="231F20"/>
                </a:solidFill>
                <a:effectLst/>
                <a:latin typeface="Proxima Nova"/>
              </a:rPr>
              <a:t>nonproliferative</a:t>
            </a: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 diabetic retinopathy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PDR - proliferative diabetic retinopathy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5347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8082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22816de6c36_0_17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22816de6c36_0_17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7214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2239428e4bb_1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2239428e4bb_1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1 - 42 DR patients and 32 T2DM patients without DR</a:t>
            </a:r>
          </a:p>
          <a:p>
            <a:r>
              <a:rPr lang="en-US" dirty="0"/>
              <a:t>2 – NSE - Enzyme , HbA1c – to monitor diabetic</a:t>
            </a:r>
          </a:p>
          <a:p>
            <a:r>
              <a:rPr lang="en-US" dirty="0"/>
              <a:t>3 – 122 eyes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797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Gap in the literature: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research paper "</a:t>
            </a:r>
            <a:r>
              <a:rPr lang="en-US" dirty="0" err="1"/>
              <a:t>Automted</a:t>
            </a:r>
            <a:r>
              <a:rPr lang="en-US" dirty="0"/>
              <a:t>----" we selected for the research gap.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DR is a complication of diabetes. Current situation, they are used to retinal images for identify the diagnosis.--------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And, The retinal images are used in detecting DR may heavily rely on the quality and clarity for the performance.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Then, This research paper has several limitation, first thing here used a small sample size database, and a single type of neural network.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0661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2239428e4bb_2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2239428e4bb_2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GEO website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3476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It involves studying the transcriptome, which is the complete set of RNA molecules transcribed from the genes in a cell or tissue. In this context, "in-depth transcriptomic analyses" means conducting comprehensive and detailed investigations into gene expression patterns and changes in the context of diabetic retinopathy.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RNA sequencing, is a high-throughput sequencing technique used to analyze the transcriptome of a biological sample. It provides a comprehensive and quantitative measurement of RNA molecules present in a sample, allowing researchers to study gene expression and transcriptomic profiles.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Total RNA: Total RNA refers to the entirety of RNA molecules present in a biological sample, such as a tissue or cell. It includes all types of RNA, including messenger RNA (mRNA), ribosomal RNA (rRNA), and transfer RNA (tRNA), among others.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Small RNA: Small RNA refers to a specific class of short RNA molecules, typically ranging from 20 to 200 nucleotides in length. </a:t>
            </a:r>
            <a:r>
              <a:rPr lang="en-US"/>
              <a:t>Small RNA molecules have diverse functions and play important roles in regulating gene expression and various cellular processes.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5160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49650" y="228600"/>
            <a:ext cx="9208500" cy="4913330"/>
            <a:chOff x="-49650" y="228600"/>
            <a:chExt cx="9208500" cy="4913330"/>
          </a:xfrm>
        </p:grpSpPr>
        <p:cxnSp>
          <p:nvCxnSpPr>
            <p:cNvPr id="11" name="Google Shape;11;p2"/>
            <p:cNvCxnSpPr/>
            <p:nvPr/>
          </p:nvCxnSpPr>
          <p:spPr>
            <a:xfrm>
              <a:off x="-49650" y="228600"/>
              <a:ext cx="9208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346780" y="237230"/>
              <a:ext cx="0" cy="490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5125" y="1546800"/>
            <a:ext cx="5339400" cy="16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/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5100" y="3385107"/>
            <a:ext cx="53394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00066">
            <a:off x="224525" y="-909971"/>
            <a:ext cx="2055050" cy="186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284391">
            <a:off x="5010553" y="4488125"/>
            <a:ext cx="1426123" cy="9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1388100" y="1230900"/>
            <a:ext cx="6367800" cy="236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71" name="Google Shape;71;p8"/>
          <p:cNvGrpSpPr/>
          <p:nvPr/>
        </p:nvGrpSpPr>
        <p:grpSpPr>
          <a:xfrm>
            <a:off x="-13225" y="-28425"/>
            <a:ext cx="9168900" cy="5170500"/>
            <a:chOff x="-13225" y="-28425"/>
            <a:chExt cx="9168900" cy="5170500"/>
          </a:xfrm>
        </p:grpSpPr>
        <p:cxnSp>
          <p:nvCxnSpPr>
            <p:cNvPr id="72" name="Google Shape;72;p8"/>
            <p:cNvCxnSpPr/>
            <p:nvPr/>
          </p:nvCxnSpPr>
          <p:spPr>
            <a:xfrm>
              <a:off x="349477" y="228600"/>
              <a:ext cx="8788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-13225" y="491490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5" name="Google Shape;7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635454">
            <a:off x="7567949" y="-794630"/>
            <a:ext cx="2466295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579498">
            <a:off x="1306327" y="4438699"/>
            <a:ext cx="1426126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-1407050" y="5621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2108061" y="1316525"/>
            <a:ext cx="4927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1"/>
          </p:nvPr>
        </p:nvSpPr>
        <p:spPr>
          <a:xfrm>
            <a:off x="2108139" y="2374050"/>
            <a:ext cx="4927800" cy="14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9"/>
          <p:cNvGrpSpPr/>
          <p:nvPr/>
        </p:nvGrpSpPr>
        <p:grpSpPr>
          <a:xfrm>
            <a:off x="346775" y="-28425"/>
            <a:ext cx="8812125" cy="5170500"/>
            <a:chOff x="346775" y="-28425"/>
            <a:chExt cx="8812125" cy="5170500"/>
          </a:xfrm>
        </p:grpSpPr>
        <p:cxnSp>
          <p:nvCxnSpPr>
            <p:cNvPr id="83" name="Google Shape;83;p9"/>
            <p:cNvCxnSpPr/>
            <p:nvPr/>
          </p:nvCxnSpPr>
          <p:spPr>
            <a:xfrm>
              <a:off x="355400" y="228600"/>
              <a:ext cx="88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9"/>
            <p:cNvCxnSpPr/>
            <p:nvPr/>
          </p:nvCxnSpPr>
          <p:spPr>
            <a:xfrm>
              <a:off x="8805554" y="237230"/>
              <a:ext cx="0" cy="490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9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86" name="Google Shape;8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84391">
            <a:off x="6566553" y="-466912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7282062" y="387064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374578">
            <a:off x="-1102775" y="1476279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048500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444604">
            <a:off x="7011765" y="1804750"/>
            <a:ext cx="1426123" cy="952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16"/>
          <p:cNvGrpSpPr/>
          <p:nvPr/>
        </p:nvGrpSpPr>
        <p:grpSpPr>
          <a:xfrm>
            <a:off x="343950" y="0"/>
            <a:ext cx="8814900" cy="5142000"/>
            <a:chOff x="343950" y="0"/>
            <a:chExt cx="8814900" cy="5142000"/>
          </a:xfrm>
        </p:grpSpPr>
        <p:cxnSp>
          <p:nvCxnSpPr>
            <p:cNvPr id="157" name="Google Shape;157;p16"/>
            <p:cNvCxnSpPr/>
            <p:nvPr/>
          </p:nvCxnSpPr>
          <p:spPr>
            <a:xfrm>
              <a:off x="346775" y="0"/>
              <a:ext cx="0" cy="514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16"/>
            <p:cNvCxnSpPr/>
            <p:nvPr/>
          </p:nvCxnSpPr>
          <p:spPr>
            <a:xfrm>
              <a:off x="343950" y="4914900"/>
              <a:ext cx="8814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-890251" y="4524607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186406">
            <a:off x="8351024" y="-861447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2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26"/>
          <p:cNvGrpSpPr/>
          <p:nvPr/>
        </p:nvGrpSpPr>
        <p:grpSpPr>
          <a:xfrm>
            <a:off x="0" y="-13224"/>
            <a:ext cx="9194400" cy="4934400"/>
            <a:chOff x="0" y="-13224"/>
            <a:chExt cx="9194400" cy="4934400"/>
          </a:xfrm>
        </p:grpSpPr>
        <p:cxnSp>
          <p:nvCxnSpPr>
            <p:cNvPr id="298" name="Google Shape;298;p26"/>
            <p:cNvCxnSpPr/>
            <p:nvPr/>
          </p:nvCxnSpPr>
          <p:spPr>
            <a:xfrm>
              <a:off x="8801105" y="-13224"/>
              <a:ext cx="0" cy="4934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9" name="Google Shape;299;p26"/>
            <p:cNvCxnSpPr/>
            <p:nvPr/>
          </p:nvCxnSpPr>
          <p:spPr>
            <a:xfrm>
              <a:off x="0" y="4914900"/>
              <a:ext cx="9194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0" name="Google Shape;30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301" name="Google Shape;3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-1791914" y="402079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8310428" y="11072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2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28"/>
          <p:cNvCxnSpPr/>
          <p:nvPr/>
        </p:nvCxnSpPr>
        <p:spPr>
          <a:xfrm>
            <a:off x="346775" y="-28425"/>
            <a:ext cx="0" cy="517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28"/>
          <p:cNvCxnSpPr/>
          <p:nvPr/>
        </p:nvCxnSpPr>
        <p:spPr>
          <a:xfrm>
            <a:off x="355175" y="4914900"/>
            <a:ext cx="8800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7" name="Google Shape;3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8187361" y="-585106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-613747" y="32027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77835">
            <a:off x="-1727114" y="-240556"/>
            <a:ext cx="2466294" cy="22402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9"/>
          <p:cNvGrpSpPr/>
          <p:nvPr/>
        </p:nvGrpSpPr>
        <p:grpSpPr>
          <a:xfrm>
            <a:off x="-21294" y="5"/>
            <a:ext cx="8825400" cy="5157600"/>
            <a:chOff x="-21294" y="5"/>
            <a:chExt cx="8825400" cy="5157600"/>
          </a:xfrm>
        </p:grpSpPr>
        <p:cxnSp>
          <p:nvCxnSpPr>
            <p:cNvPr id="323" name="Google Shape;323;p29"/>
            <p:cNvCxnSpPr/>
            <p:nvPr/>
          </p:nvCxnSpPr>
          <p:spPr>
            <a:xfrm>
              <a:off x="-21294" y="4914900"/>
              <a:ext cx="882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4" name="Google Shape;324;p29"/>
            <p:cNvCxnSpPr/>
            <p:nvPr/>
          </p:nvCxnSpPr>
          <p:spPr>
            <a:xfrm>
              <a:off x="8801105" y="5"/>
              <a:ext cx="0" cy="5157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5" name="Google Shape;32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503739">
            <a:off x="8331403" y="403350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5204075" y="43675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62" r:id="rId4"/>
    <p:sldLayoutId id="2147483672" r:id="rId5"/>
    <p:sldLayoutId id="2147483674" r:id="rId6"/>
    <p:sldLayoutId id="214748367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hyperlink" Target="http://www.ninenox.com/2020/09/24/%E0%B8%97%E0%B8%B3%E0%B8%84%E0%B8%A7%E0%B8%B2%E0%B8%A1%E0%B9%80%E0%B8%82%E0%B9%89%E0%B8%B2%E0%B9%83%E0%B8%88-accuracyprecisionrecallf1-score/" TargetMode="Externa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6"/>
          <p:cNvSpPr txBox="1">
            <a:spLocks noGrp="1"/>
          </p:cNvSpPr>
          <p:nvPr>
            <p:ph type="ctrTitle"/>
          </p:nvPr>
        </p:nvSpPr>
        <p:spPr>
          <a:xfrm>
            <a:off x="715124" y="1145368"/>
            <a:ext cx="5682647" cy="2671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200"/>
              </a:spcAft>
            </a:pPr>
            <a:r>
              <a:rPr lang="en-US" sz="3400" b="1" i="0" dirty="0">
                <a:effectLst/>
                <a:latin typeface="-apple-system"/>
              </a:rPr>
              <a:t>Performance Comparison of different molecular data in the identification of</a:t>
            </a:r>
            <a:br>
              <a:rPr lang="en-US" sz="3400" b="1" i="0" dirty="0">
                <a:effectLst/>
                <a:latin typeface="-apple-system"/>
              </a:rPr>
            </a:br>
            <a:r>
              <a:rPr lang="en-US" sz="3400" dirty="0"/>
              <a:t>DIABETIC RETINOPATHY</a:t>
            </a:r>
            <a:endParaRPr sz="3400" dirty="0"/>
          </a:p>
        </p:txBody>
      </p:sp>
      <p:sp>
        <p:nvSpPr>
          <p:cNvPr id="344" name="Google Shape;344;p36"/>
          <p:cNvSpPr txBox="1">
            <a:spLocks noGrp="1"/>
          </p:cNvSpPr>
          <p:nvPr>
            <p:ph type="subTitle" idx="1"/>
          </p:nvPr>
        </p:nvSpPr>
        <p:spPr>
          <a:xfrm>
            <a:off x="715100" y="3194024"/>
            <a:ext cx="5705046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EC6070 – COMPUTER ENGINEERING RESEARCH PROJECT</a:t>
            </a:r>
            <a:endParaRPr dirty="0"/>
          </a:p>
        </p:txBody>
      </p:sp>
      <p:cxnSp>
        <p:nvCxnSpPr>
          <p:cNvPr id="345" name="Google Shape;345;p36"/>
          <p:cNvCxnSpPr/>
          <p:nvPr/>
        </p:nvCxnSpPr>
        <p:spPr>
          <a:xfrm>
            <a:off x="796025" y="318437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6" name="Google Shape;346;p36"/>
          <p:cNvGrpSpPr/>
          <p:nvPr/>
        </p:nvGrpSpPr>
        <p:grpSpPr>
          <a:xfrm rot="-361982">
            <a:off x="6421472" y="1239532"/>
            <a:ext cx="2983785" cy="2664452"/>
            <a:chOff x="6434008" y="1542648"/>
            <a:chExt cx="2879716" cy="2571521"/>
          </a:xfrm>
        </p:grpSpPr>
        <p:sp>
          <p:nvSpPr>
            <p:cNvPr id="347" name="Google Shape;347;p36"/>
            <p:cNvSpPr/>
            <p:nvPr/>
          </p:nvSpPr>
          <p:spPr>
            <a:xfrm rot="408143">
              <a:off x="6641558" y="2164553"/>
              <a:ext cx="298622" cy="1059016"/>
            </a:xfrm>
            <a:custGeom>
              <a:avLst/>
              <a:gdLst/>
              <a:ahLst/>
              <a:cxnLst/>
              <a:rect l="l" t="t" r="r" b="b"/>
              <a:pathLst>
                <a:path w="17381" h="61639" extrusionOk="0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 rot="408143">
              <a:off x="6645477" y="2812594"/>
              <a:ext cx="54721" cy="91489"/>
            </a:xfrm>
            <a:custGeom>
              <a:avLst/>
              <a:gdLst/>
              <a:ahLst/>
              <a:cxnLst/>
              <a:rect l="l" t="t" r="r" b="b"/>
              <a:pathLst>
                <a:path w="3185" h="5325" extrusionOk="0">
                  <a:moveTo>
                    <a:pt x="2193" y="1"/>
                  </a:moveTo>
                  <a:cubicBezTo>
                    <a:pt x="1618" y="888"/>
                    <a:pt x="1044" y="1775"/>
                    <a:pt x="470" y="2662"/>
                  </a:cubicBezTo>
                  <a:cubicBezTo>
                    <a:pt x="314" y="2923"/>
                    <a:pt x="157" y="3184"/>
                    <a:pt x="1" y="3393"/>
                  </a:cubicBezTo>
                  <a:cubicBezTo>
                    <a:pt x="157" y="4019"/>
                    <a:pt x="261" y="4698"/>
                    <a:pt x="366" y="5324"/>
                  </a:cubicBezTo>
                  <a:lnTo>
                    <a:pt x="1044" y="4750"/>
                  </a:lnTo>
                  <a:cubicBezTo>
                    <a:pt x="1775" y="4176"/>
                    <a:pt x="2506" y="3497"/>
                    <a:pt x="3184" y="2871"/>
                  </a:cubicBezTo>
                  <a:cubicBezTo>
                    <a:pt x="3028" y="2401"/>
                    <a:pt x="2819" y="1984"/>
                    <a:pt x="2662" y="1566"/>
                  </a:cubicBezTo>
                  <a:lnTo>
                    <a:pt x="2662" y="1514"/>
                  </a:lnTo>
                  <a:cubicBezTo>
                    <a:pt x="2506" y="1044"/>
                    <a:pt x="2349" y="523"/>
                    <a:pt x="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 rot="408143">
              <a:off x="6656463" y="2579716"/>
              <a:ext cx="51130" cy="69961"/>
            </a:xfrm>
            <a:custGeom>
              <a:avLst/>
              <a:gdLst/>
              <a:ahLst/>
              <a:cxnLst/>
              <a:rect l="l" t="t" r="r" b="b"/>
              <a:pathLst>
                <a:path w="2976" h="4072" extrusionOk="0">
                  <a:moveTo>
                    <a:pt x="262" y="1"/>
                  </a:moveTo>
                  <a:cubicBezTo>
                    <a:pt x="157" y="627"/>
                    <a:pt x="105" y="1306"/>
                    <a:pt x="1" y="1984"/>
                  </a:cubicBezTo>
                  <a:cubicBezTo>
                    <a:pt x="209" y="2141"/>
                    <a:pt x="418" y="2297"/>
                    <a:pt x="627" y="2506"/>
                  </a:cubicBezTo>
                  <a:cubicBezTo>
                    <a:pt x="1253" y="3028"/>
                    <a:pt x="1932" y="3550"/>
                    <a:pt x="2558" y="4072"/>
                  </a:cubicBezTo>
                  <a:cubicBezTo>
                    <a:pt x="2610" y="3602"/>
                    <a:pt x="2662" y="3185"/>
                    <a:pt x="2767" y="2767"/>
                  </a:cubicBezTo>
                  <a:lnTo>
                    <a:pt x="2767" y="2715"/>
                  </a:lnTo>
                  <a:cubicBezTo>
                    <a:pt x="2819" y="2089"/>
                    <a:pt x="2923" y="1410"/>
                    <a:pt x="2976" y="784"/>
                  </a:cubicBezTo>
                  <a:cubicBezTo>
                    <a:pt x="2297" y="523"/>
                    <a:pt x="1619" y="314"/>
                    <a:pt x="940" y="157"/>
                  </a:cubicBezTo>
                  <a:cubicBezTo>
                    <a:pt x="731" y="105"/>
                    <a:pt x="470" y="5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 rot="408143">
              <a:off x="6637182" y="2741825"/>
              <a:ext cx="52024" cy="69067"/>
            </a:xfrm>
            <a:custGeom>
              <a:avLst/>
              <a:gdLst/>
              <a:ahLst/>
              <a:cxnLst/>
              <a:rect l="l" t="t" r="r" b="b"/>
              <a:pathLst>
                <a:path w="3028" h="4020" extrusionOk="0">
                  <a:moveTo>
                    <a:pt x="2506" y="1"/>
                  </a:moveTo>
                  <a:cubicBezTo>
                    <a:pt x="1880" y="471"/>
                    <a:pt x="1253" y="940"/>
                    <a:pt x="627" y="1514"/>
                  </a:cubicBezTo>
                  <a:lnTo>
                    <a:pt x="1" y="2036"/>
                  </a:lnTo>
                  <a:cubicBezTo>
                    <a:pt x="53" y="2715"/>
                    <a:pt x="105" y="3341"/>
                    <a:pt x="209" y="4020"/>
                  </a:cubicBezTo>
                  <a:cubicBezTo>
                    <a:pt x="418" y="3967"/>
                    <a:pt x="679" y="3915"/>
                    <a:pt x="940" y="3863"/>
                  </a:cubicBezTo>
                  <a:cubicBezTo>
                    <a:pt x="1619" y="3654"/>
                    <a:pt x="2349" y="3445"/>
                    <a:pt x="3028" y="3185"/>
                  </a:cubicBezTo>
                  <a:cubicBezTo>
                    <a:pt x="2767" y="2141"/>
                    <a:pt x="2610" y="1045"/>
                    <a:pt x="2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 rot="408143">
              <a:off x="6683156" y="2490861"/>
              <a:ext cx="51130" cy="87898"/>
            </a:xfrm>
            <a:custGeom>
              <a:avLst/>
              <a:gdLst/>
              <a:ahLst/>
              <a:cxnLst/>
              <a:rect l="l" t="t" r="r" b="b"/>
              <a:pathLst>
                <a:path w="2976" h="5116" extrusionOk="0">
                  <a:moveTo>
                    <a:pt x="470" y="0"/>
                  </a:moveTo>
                  <a:cubicBezTo>
                    <a:pt x="313" y="574"/>
                    <a:pt x="157" y="1201"/>
                    <a:pt x="0" y="1775"/>
                  </a:cubicBezTo>
                  <a:cubicBezTo>
                    <a:pt x="157" y="2088"/>
                    <a:pt x="366" y="2349"/>
                    <a:pt x="522" y="2662"/>
                  </a:cubicBezTo>
                  <a:cubicBezTo>
                    <a:pt x="1044" y="3497"/>
                    <a:pt x="1618" y="4332"/>
                    <a:pt x="2192" y="5115"/>
                  </a:cubicBezTo>
                  <a:cubicBezTo>
                    <a:pt x="2349" y="4124"/>
                    <a:pt x="2610" y="3132"/>
                    <a:pt x="2975" y="2192"/>
                  </a:cubicBezTo>
                  <a:cubicBezTo>
                    <a:pt x="2349" y="1618"/>
                    <a:pt x="1723" y="1044"/>
                    <a:pt x="1096" y="522"/>
                  </a:cubicBezTo>
                  <a:cubicBezTo>
                    <a:pt x="888" y="366"/>
                    <a:pt x="679" y="157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 rot="408143">
              <a:off x="6662167" y="2873426"/>
              <a:ext cx="55615" cy="113892"/>
            </a:xfrm>
            <a:custGeom>
              <a:avLst/>
              <a:gdLst/>
              <a:ahLst/>
              <a:cxnLst/>
              <a:rect l="l" t="t" r="r" b="b"/>
              <a:pathLst>
                <a:path w="3237" h="6629" extrusionOk="0">
                  <a:moveTo>
                    <a:pt x="1984" y="0"/>
                  </a:moveTo>
                  <a:cubicBezTo>
                    <a:pt x="1462" y="1253"/>
                    <a:pt x="993" y="2505"/>
                    <a:pt x="523" y="3810"/>
                  </a:cubicBezTo>
                  <a:cubicBezTo>
                    <a:pt x="314" y="4280"/>
                    <a:pt x="157" y="4750"/>
                    <a:pt x="1" y="5219"/>
                  </a:cubicBezTo>
                  <a:cubicBezTo>
                    <a:pt x="210" y="5689"/>
                    <a:pt x="418" y="6159"/>
                    <a:pt x="627" y="6628"/>
                  </a:cubicBezTo>
                  <a:cubicBezTo>
                    <a:pt x="836" y="6263"/>
                    <a:pt x="1097" y="5898"/>
                    <a:pt x="1358" y="5532"/>
                  </a:cubicBezTo>
                  <a:cubicBezTo>
                    <a:pt x="1984" y="4489"/>
                    <a:pt x="2610" y="3445"/>
                    <a:pt x="3237" y="2349"/>
                  </a:cubicBezTo>
                  <a:cubicBezTo>
                    <a:pt x="2767" y="1618"/>
                    <a:pt x="2350" y="835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 rot="408143">
              <a:off x="8497470" y="3213688"/>
              <a:ext cx="524586" cy="470792"/>
            </a:xfrm>
            <a:custGeom>
              <a:avLst/>
              <a:gdLst/>
              <a:ahLst/>
              <a:cxnLst/>
              <a:rect l="l" t="t" r="r" b="b"/>
              <a:pathLst>
                <a:path w="30533" h="27402" extrusionOk="0">
                  <a:moveTo>
                    <a:pt x="18685" y="27349"/>
                  </a:moveTo>
                  <a:cubicBezTo>
                    <a:pt x="13205" y="22600"/>
                    <a:pt x="5846" y="19155"/>
                    <a:pt x="1" y="17328"/>
                  </a:cubicBezTo>
                  <a:cubicBezTo>
                    <a:pt x="888" y="17120"/>
                    <a:pt x="4333" y="5637"/>
                    <a:pt x="7882" y="1"/>
                  </a:cubicBezTo>
                  <a:cubicBezTo>
                    <a:pt x="9552" y="2715"/>
                    <a:pt x="18425" y="5898"/>
                    <a:pt x="24635" y="7360"/>
                  </a:cubicBezTo>
                  <a:cubicBezTo>
                    <a:pt x="30533" y="8821"/>
                    <a:pt x="29802" y="25209"/>
                    <a:pt x="18685" y="27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 rot="408143">
              <a:off x="8478316" y="3462527"/>
              <a:ext cx="494090" cy="307831"/>
            </a:xfrm>
            <a:custGeom>
              <a:avLst/>
              <a:gdLst/>
              <a:ahLst/>
              <a:cxnLst/>
              <a:rect l="l" t="t" r="r" b="b"/>
              <a:pathLst>
                <a:path w="28758" h="17917" extrusionOk="0">
                  <a:moveTo>
                    <a:pt x="882" y="1"/>
                  </a:moveTo>
                  <a:cubicBezTo>
                    <a:pt x="762" y="1"/>
                    <a:pt x="642" y="5"/>
                    <a:pt x="522" y="15"/>
                  </a:cubicBezTo>
                  <a:cubicBezTo>
                    <a:pt x="365" y="275"/>
                    <a:pt x="157" y="589"/>
                    <a:pt x="0" y="850"/>
                  </a:cubicBezTo>
                  <a:cubicBezTo>
                    <a:pt x="104" y="850"/>
                    <a:pt x="261" y="797"/>
                    <a:pt x="365" y="797"/>
                  </a:cubicBezTo>
                  <a:cubicBezTo>
                    <a:pt x="522" y="784"/>
                    <a:pt x="679" y="778"/>
                    <a:pt x="835" y="778"/>
                  </a:cubicBezTo>
                  <a:cubicBezTo>
                    <a:pt x="1305" y="778"/>
                    <a:pt x="1775" y="837"/>
                    <a:pt x="2244" y="954"/>
                  </a:cubicBezTo>
                  <a:cubicBezTo>
                    <a:pt x="3497" y="1163"/>
                    <a:pt x="4697" y="1632"/>
                    <a:pt x="5793" y="2102"/>
                  </a:cubicBezTo>
                  <a:cubicBezTo>
                    <a:pt x="8090" y="3042"/>
                    <a:pt x="10125" y="4242"/>
                    <a:pt x="12004" y="5338"/>
                  </a:cubicBezTo>
                  <a:cubicBezTo>
                    <a:pt x="15710" y="7635"/>
                    <a:pt x="18789" y="9879"/>
                    <a:pt x="21294" y="11758"/>
                  </a:cubicBezTo>
                  <a:cubicBezTo>
                    <a:pt x="26252" y="15515"/>
                    <a:pt x="28758" y="17916"/>
                    <a:pt x="28758" y="17916"/>
                  </a:cubicBezTo>
                  <a:cubicBezTo>
                    <a:pt x="28758" y="17916"/>
                    <a:pt x="26409" y="15515"/>
                    <a:pt x="21555" y="11601"/>
                  </a:cubicBezTo>
                  <a:lnTo>
                    <a:pt x="21607" y="11601"/>
                  </a:lnTo>
                  <a:cubicBezTo>
                    <a:pt x="19154" y="9670"/>
                    <a:pt x="16179" y="7374"/>
                    <a:pt x="12422" y="4973"/>
                  </a:cubicBezTo>
                  <a:cubicBezTo>
                    <a:pt x="10543" y="3772"/>
                    <a:pt x="8507" y="2520"/>
                    <a:pt x="6211" y="1476"/>
                  </a:cubicBezTo>
                  <a:cubicBezTo>
                    <a:pt x="5063" y="954"/>
                    <a:pt x="3810" y="484"/>
                    <a:pt x="2453" y="223"/>
                  </a:cubicBezTo>
                  <a:cubicBezTo>
                    <a:pt x="1981" y="94"/>
                    <a:pt x="1438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 rot="408143">
              <a:off x="8505768" y="3430550"/>
              <a:ext cx="504845" cy="305821"/>
            </a:xfrm>
            <a:custGeom>
              <a:avLst/>
              <a:gdLst/>
              <a:ahLst/>
              <a:cxnLst/>
              <a:rect l="l" t="t" r="r" b="b"/>
              <a:pathLst>
                <a:path w="29384" h="17800" extrusionOk="0">
                  <a:moveTo>
                    <a:pt x="470" y="1"/>
                  </a:moveTo>
                  <a:cubicBezTo>
                    <a:pt x="313" y="262"/>
                    <a:pt x="157" y="523"/>
                    <a:pt x="0" y="732"/>
                  </a:cubicBezTo>
                  <a:cubicBezTo>
                    <a:pt x="2140" y="1149"/>
                    <a:pt x="4175" y="1880"/>
                    <a:pt x="6054" y="2663"/>
                  </a:cubicBezTo>
                  <a:cubicBezTo>
                    <a:pt x="8299" y="3602"/>
                    <a:pt x="10386" y="4698"/>
                    <a:pt x="12265" y="5794"/>
                  </a:cubicBezTo>
                  <a:cubicBezTo>
                    <a:pt x="16075" y="7986"/>
                    <a:pt x="19207" y="10126"/>
                    <a:pt x="21712" y="11953"/>
                  </a:cubicBezTo>
                  <a:cubicBezTo>
                    <a:pt x="26718" y="15514"/>
                    <a:pt x="29325" y="17799"/>
                    <a:pt x="29383" y="17799"/>
                  </a:cubicBezTo>
                  <a:cubicBezTo>
                    <a:pt x="29383" y="17799"/>
                    <a:pt x="29383" y="17799"/>
                    <a:pt x="29383" y="17799"/>
                  </a:cubicBezTo>
                  <a:lnTo>
                    <a:pt x="29383" y="17799"/>
                  </a:lnTo>
                  <a:cubicBezTo>
                    <a:pt x="29383" y="17799"/>
                    <a:pt x="29383" y="17799"/>
                    <a:pt x="29383" y="17799"/>
                  </a:cubicBezTo>
                  <a:cubicBezTo>
                    <a:pt x="29384" y="17799"/>
                    <a:pt x="29384" y="17799"/>
                    <a:pt x="29384" y="17798"/>
                  </a:cubicBezTo>
                  <a:lnTo>
                    <a:pt x="29384" y="17798"/>
                  </a:lnTo>
                  <a:cubicBezTo>
                    <a:pt x="29384" y="17799"/>
                    <a:pt x="29384" y="17799"/>
                    <a:pt x="29383" y="17799"/>
                  </a:cubicBezTo>
                  <a:lnTo>
                    <a:pt x="29383" y="17799"/>
                  </a:lnTo>
                  <a:cubicBezTo>
                    <a:pt x="29328" y="17799"/>
                    <a:pt x="26876" y="15512"/>
                    <a:pt x="22025" y="11796"/>
                  </a:cubicBezTo>
                  <a:cubicBezTo>
                    <a:pt x="19572" y="9969"/>
                    <a:pt x="16493" y="7725"/>
                    <a:pt x="12683" y="5429"/>
                  </a:cubicBezTo>
                  <a:cubicBezTo>
                    <a:pt x="10804" y="4281"/>
                    <a:pt x="8716" y="3132"/>
                    <a:pt x="6420" y="2089"/>
                  </a:cubicBezTo>
                  <a:cubicBezTo>
                    <a:pt x="4593" y="1253"/>
                    <a:pt x="2610" y="471"/>
                    <a:pt x="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 rot="408143">
              <a:off x="8537334" y="3392626"/>
              <a:ext cx="519208" cy="277111"/>
            </a:xfrm>
            <a:custGeom>
              <a:avLst/>
              <a:gdLst/>
              <a:ahLst/>
              <a:cxnLst/>
              <a:rect l="l" t="t" r="r" b="b"/>
              <a:pathLst>
                <a:path w="30220" h="16129" extrusionOk="0">
                  <a:moveTo>
                    <a:pt x="366" y="1"/>
                  </a:moveTo>
                  <a:cubicBezTo>
                    <a:pt x="261" y="210"/>
                    <a:pt x="157" y="471"/>
                    <a:pt x="0" y="679"/>
                  </a:cubicBezTo>
                  <a:cubicBezTo>
                    <a:pt x="9447" y="4437"/>
                    <a:pt x="16806" y="8456"/>
                    <a:pt x="21921" y="11326"/>
                  </a:cubicBezTo>
                  <a:cubicBezTo>
                    <a:pt x="27244" y="14354"/>
                    <a:pt x="30219" y="16128"/>
                    <a:pt x="30219" y="16128"/>
                  </a:cubicBezTo>
                  <a:cubicBezTo>
                    <a:pt x="30219" y="16128"/>
                    <a:pt x="27401" y="14301"/>
                    <a:pt x="22182" y="11170"/>
                  </a:cubicBezTo>
                  <a:cubicBezTo>
                    <a:pt x="19572" y="9604"/>
                    <a:pt x="16336" y="7673"/>
                    <a:pt x="12422" y="5638"/>
                  </a:cubicBezTo>
                  <a:cubicBezTo>
                    <a:pt x="8925" y="3811"/>
                    <a:pt x="4906" y="1880"/>
                    <a:pt x="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 rot="408143">
              <a:off x="8605029" y="3293305"/>
              <a:ext cx="599907" cy="208611"/>
            </a:xfrm>
            <a:custGeom>
              <a:avLst/>
              <a:gdLst/>
              <a:ahLst/>
              <a:cxnLst/>
              <a:rect l="l" t="t" r="r" b="b"/>
              <a:pathLst>
                <a:path w="34917" h="12142" extrusionOk="0">
                  <a:moveTo>
                    <a:pt x="314" y="0"/>
                  </a:moveTo>
                  <a:cubicBezTo>
                    <a:pt x="209" y="261"/>
                    <a:pt x="105" y="522"/>
                    <a:pt x="0" y="783"/>
                  </a:cubicBezTo>
                  <a:cubicBezTo>
                    <a:pt x="679" y="1253"/>
                    <a:pt x="1357" y="1722"/>
                    <a:pt x="2036" y="2140"/>
                  </a:cubicBezTo>
                  <a:cubicBezTo>
                    <a:pt x="3288" y="2871"/>
                    <a:pt x="4489" y="3549"/>
                    <a:pt x="5741" y="4175"/>
                  </a:cubicBezTo>
                  <a:cubicBezTo>
                    <a:pt x="8142" y="5480"/>
                    <a:pt x="10491" y="6524"/>
                    <a:pt x="12683" y="7463"/>
                  </a:cubicBezTo>
                  <a:cubicBezTo>
                    <a:pt x="17171" y="9342"/>
                    <a:pt x="21138" y="10647"/>
                    <a:pt x="24478" y="11378"/>
                  </a:cubicBezTo>
                  <a:cubicBezTo>
                    <a:pt x="26931" y="11914"/>
                    <a:pt x="29019" y="12141"/>
                    <a:pt x="30657" y="12141"/>
                  </a:cubicBezTo>
                  <a:cubicBezTo>
                    <a:pt x="31250" y="12141"/>
                    <a:pt x="31783" y="12112"/>
                    <a:pt x="32255" y="12056"/>
                  </a:cubicBezTo>
                  <a:cubicBezTo>
                    <a:pt x="34081" y="11900"/>
                    <a:pt x="34916" y="11378"/>
                    <a:pt x="34916" y="11378"/>
                  </a:cubicBezTo>
                  <a:lnTo>
                    <a:pt x="34916" y="11378"/>
                  </a:lnTo>
                  <a:cubicBezTo>
                    <a:pt x="34916" y="11378"/>
                    <a:pt x="34081" y="11848"/>
                    <a:pt x="32307" y="12004"/>
                  </a:cubicBezTo>
                  <a:cubicBezTo>
                    <a:pt x="31962" y="12035"/>
                    <a:pt x="31582" y="12052"/>
                    <a:pt x="31169" y="12052"/>
                  </a:cubicBezTo>
                  <a:cubicBezTo>
                    <a:pt x="29514" y="12052"/>
                    <a:pt x="27317" y="11785"/>
                    <a:pt x="24687" y="11117"/>
                  </a:cubicBezTo>
                  <a:cubicBezTo>
                    <a:pt x="21399" y="10334"/>
                    <a:pt x="17485" y="8977"/>
                    <a:pt x="13100" y="7046"/>
                  </a:cubicBezTo>
                  <a:cubicBezTo>
                    <a:pt x="10908" y="6054"/>
                    <a:pt x="8560" y="4958"/>
                    <a:pt x="6159" y="3653"/>
                  </a:cubicBezTo>
                  <a:cubicBezTo>
                    <a:pt x="4959" y="2975"/>
                    <a:pt x="3706" y="2296"/>
                    <a:pt x="2506" y="1514"/>
                  </a:cubicBezTo>
                  <a:cubicBezTo>
                    <a:pt x="1775" y="1044"/>
                    <a:pt x="1044" y="522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 rot="408143">
              <a:off x="8623102" y="3258567"/>
              <a:ext cx="617844" cy="203285"/>
            </a:xfrm>
            <a:custGeom>
              <a:avLst/>
              <a:gdLst/>
              <a:ahLst/>
              <a:cxnLst/>
              <a:rect l="l" t="t" r="r" b="b"/>
              <a:pathLst>
                <a:path w="35961" h="11832" extrusionOk="0">
                  <a:moveTo>
                    <a:pt x="261" y="1"/>
                  </a:moveTo>
                  <a:cubicBezTo>
                    <a:pt x="157" y="314"/>
                    <a:pt x="52" y="575"/>
                    <a:pt x="0" y="836"/>
                  </a:cubicBezTo>
                  <a:cubicBezTo>
                    <a:pt x="574" y="1358"/>
                    <a:pt x="1201" y="1776"/>
                    <a:pt x="1775" y="2193"/>
                  </a:cubicBezTo>
                  <a:cubicBezTo>
                    <a:pt x="3027" y="3028"/>
                    <a:pt x="4280" y="3759"/>
                    <a:pt x="5533" y="4385"/>
                  </a:cubicBezTo>
                  <a:cubicBezTo>
                    <a:pt x="8038" y="5690"/>
                    <a:pt x="10491" y="6734"/>
                    <a:pt x="12839" y="7621"/>
                  </a:cubicBezTo>
                  <a:cubicBezTo>
                    <a:pt x="17484" y="9396"/>
                    <a:pt x="21660" y="10492"/>
                    <a:pt x="25157" y="11118"/>
                  </a:cubicBezTo>
                  <a:cubicBezTo>
                    <a:pt x="27874" y="11653"/>
                    <a:pt x="30170" y="11831"/>
                    <a:pt x="31915" y="11831"/>
                  </a:cubicBezTo>
                  <a:cubicBezTo>
                    <a:pt x="32381" y="11831"/>
                    <a:pt x="32809" y="11818"/>
                    <a:pt x="33194" y="11796"/>
                  </a:cubicBezTo>
                  <a:cubicBezTo>
                    <a:pt x="35072" y="11640"/>
                    <a:pt x="35960" y="11222"/>
                    <a:pt x="35960" y="11222"/>
                  </a:cubicBezTo>
                  <a:lnTo>
                    <a:pt x="35960" y="11222"/>
                  </a:lnTo>
                  <a:cubicBezTo>
                    <a:pt x="35960" y="11222"/>
                    <a:pt x="35072" y="11588"/>
                    <a:pt x="33246" y="11692"/>
                  </a:cubicBezTo>
                  <a:cubicBezTo>
                    <a:pt x="32962" y="11709"/>
                    <a:pt x="32653" y="11717"/>
                    <a:pt x="32322" y="11717"/>
                  </a:cubicBezTo>
                  <a:cubicBezTo>
                    <a:pt x="30584" y="11717"/>
                    <a:pt x="28214" y="11479"/>
                    <a:pt x="25365" y="10909"/>
                  </a:cubicBezTo>
                  <a:cubicBezTo>
                    <a:pt x="21973" y="10178"/>
                    <a:pt x="17850" y="9030"/>
                    <a:pt x="13205" y="7203"/>
                  </a:cubicBezTo>
                  <a:cubicBezTo>
                    <a:pt x="10908" y="6264"/>
                    <a:pt x="8455" y="5168"/>
                    <a:pt x="6002" y="3863"/>
                  </a:cubicBezTo>
                  <a:cubicBezTo>
                    <a:pt x="4750" y="3185"/>
                    <a:pt x="3497" y="2454"/>
                    <a:pt x="2297" y="1619"/>
                  </a:cubicBezTo>
                  <a:cubicBezTo>
                    <a:pt x="1566" y="1097"/>
                    <a:pt x="887" y="575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 rot="408143">
              <a:off x="8427825" y="3496939"/>
              <a:ext cx="494107" cy="282833"/>
            </a:xfrm>
            <a:custGeom>
              <a:avLst/>
              <a:gdLst/>
              <a:ahLst/>
              <a:cxnLst/>
              <a:rect l="l" t="t" r="r" b="b"/>
              <a:pathLst>
                <a:path w="28759" h="16462" extrusionOk="0">
                  <a:moveTo>
                    <a:pt x="4883" y="1"/>
                  </a:moveTo>
                  <a:cubicBezTo>
                    <a:pt x="4443" y="1"/>
                    <a:pt x="4022" y="49"/>
                    <a:pt x="3602" y="126"/>
                  </a:cubicBezTo>
                  <a:cubicBezTo>
                    <a:pt x="2611" y="282"/>
                    <a:pt x="1775" y="647"/>
                    <a:pt x="993" y="1013"/>
                  </a:cubicBezTo>
                  <a:cubicBezTo>
                    <a:pt x="679" y="1483"/>
                    <a:pt x="366" y="1900"/>
                    <a:pt x="1" y="2370"/>
                  </a:cubicBezTo>
                  <a:cubicBezTo>
                    <a:pt x="366" y="2213"/>
                    <a:pt x="732" y="2057"/>
                    <a:pt x="1149" y="1900"/>
                  </a:cubicBezTo>
                  <a:cubicBezTo>
                    <a:pt x="1932" y="1587"/>
                    <a:pt x="2819" y="1326"/>
                    <a:pt x="3759" y="1222"/>
                  </a:cubicBezTo>
                  <a:cubicBezTo>
                    <a:pt x="4228" y="1222"/>
                    <a:pt x="4698" y="1222"/>
                    <a:pt x="5168" y="1326"/>
                  </a:cubicBezTo>
                  <a:cubicBezTo>
                    <a:pt x="5429" y="1326"/>
                    <a:pt x="5638" y="1430"/>
                    <a:pt x="5846" y="1483"/>
                  </a:cubicBezTo>
                  <a:cubicBezTo>
                    <a:pt x="6107" y="1587"/>
                    <a:pt x="6264" y="1691"/>
                    <a:pt x="6525" y="1796"/>
                  </a:cubicBezTo>
                  <a:cubicBezTo>
                    <a:pt x="8560" y="2892"/>
                    <a:pt x="10700" y="4196"/>
                    <a:pt x="12892" y="5658"/>
                  </a:cubicBezTo>
                  <a:cubicBezTo>
                    <a:pt x="17329" y="8476"/>
                    <a:pt x="21295" y="11242"/>
                    <a:pt x="24166" y="13226"/>
                  </a:cubicBezTo>
                  <a:lnTo>
                    <a:pt x="28758" y="16462"/>
                  </a:lnTo>
                  <a:cubicBezTo>
                    <a:pt x="28758" y="16462"/>
                    <a:pt x="27297" y="14896"/>
                    <a:pt x="24688" y="12547"/>
                  </a:cubicBezTo>
                  <a:cubicBezTo>
                    <a:pt x="22078" y="10251"/>
                    <a:pt x="18320" y="7119"/>
                    <a:pt x="13832" y="4196"/>
                  </a:cubicBezTo>
                  <a:cubicBezTo>
                    <a:pt x="11535" y="2787"/>
                    <a:pt x="9291" y="1535"/>
                    <a:pt x="7203" y="543"/>
                  </a:cubicBezTo>
                  <a:cubicBezTo>
                    <a:pt x="6942" y="439"/>
                    <a:pt x="6577" y="282"/>
                    <a:pt x="6316" y="178"/>
                  </a:cubicBezTo>
                  <a:cubicBezTo>
                    <a:pt x="6003" y="126"/>
                    <a:pt x="5690" y="21"/>
                    <a:pt x="5377" y="21"/>
                  </a:cubicBezTo>
                  <a:cubicBezTo>
                    <a:pt x="5209" y="7"/>
                    <a:pt x="5045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408143">
              <a:off x="8637228" y="3223471"/>
              <a:ext cx="577486" cy="185674"/>
            </a:xfrm>
            <a:custGeom>
              <a:avLst/>
              <a:gdLst/>
              <a:ahLst/>
              <a:cxnLst/>
              <a:rect l="l" t="t" r="r" b="b"/>
              <a:pathLst>
                <a:path w="33612" h="10807" extrusionOk="0">
                  <a:moveTo>
                    <a:pt x="261" y="1"/>
                  </a:moveTo>
                  <a:cubicBezTo>
                    <a:pt x="209" y="314"/>
                    <a:pt x="105" y="679"/>
                    <a:pt x="0" y="992"/>
                  </a:cubicBezTo>
                  <a:lnTo>
                    <a:pt x="52" y="1045"/>
                  </a:lnTo>
                  <a:cubicBezTo>
                    <a:pt x="626" y="1880"/>
                    <a:pt x="1462" y="2610"/>
                    <a:pt x="2401" y="3237"/>
                  </a:cubicBezTo>
                  <a:cubicBezTo>
                    <a:pt x="3393" y="3863"/>
                    <a:pt x="4489" y="4385"/>
                    <a:pt x="5637" y="4855"/>
                  </a:cubicBezTo>
                  <a:cubicBezTo>
                    <a:pt x="7881" y="5898"/>
                    <a:pt x="10438" y="6890"/>
                    <a:pt x="13152" y="7829"/>
                  </a:cubicBezTo>
                  <a:cubicBezTo>
                    <a:pt x="18580" y="9604"/>
                    <a:pt x="23799" y="10543"/>
                    <a:pt x="27557" y="10752"/>
                  </a:cubicBezTo>
                  <a:cubicBezTo>
                    <a:pt x="28223" y="10789"/>
                    <a:pt x="28843" y="10807"/>
                    <a:pt x="29412" y="10807"/>
                  </a:cubicBezTo>
                  <a:cubicBezTo>
                    <a:pt x="30450" y="10807"/>
                    <a:pt x="31320" y="10749"/>
                    <a:pt x="31994" y="10648"/>
                  </a:cubicBezTo>
                  <a:cubicBezTo>
                    <a:pt x="33037" y="10543"/>
                    <a:pt x="33611" y="10387"/>
                    <a:pt x="33611" y="10387"/>
                  </a:cubicBezTo>
                  <a:lnTo>
                    <a:pt x="33611" y="10387"/>
                  </a:lnTo>
                  <a:cubicBezTo>
                    <a:pt x="33611" y="10387"/>
                    <a:pt x="33356" y="10410"/>
                    <a:pt x="32877" y="10410"/>
                  </a:cubicBezTo>
                  <a:cubicBezTo>
                    <a:pt x="32637" y="10410"/>
                    <a:pt x="32342" y="10404"/>
                    <a:pt x="31994" y="10387"/>
                  </a:cubicBezTo>
                  <a:cubicBezTo>
                    <a:pt x="30950" y="10335"/>
                    <a:pt x="29488" y="10230"/>
                    <a:pt x="27662" y="9865"/>
                  </a:cubicBezTo>
                  <a:cubicBezTo>
                    <a:pt x="23956" y="9291"/>
                    <a:pt x="19050" y="7986"/>
                    <a:pt x="13674" y="6212"/>
                  </a:cubicBezTo>
                  <a:cubicBezTo>
                    <a:pt x="11013" y="5324"/>
                    <a:pt x="8455" y="4385"/>
                    <a:pt x="6159" y="3550"/>
                  </a:cubicBezTo>
                  <a:cubicBezTo>
                    <a:pt x="5011" y="3132"/>
                    <a:pt x="3915" y="2715"/>
                    <a:pt x="2975" y="2245"/>
                  </a:cubicBezTo>
                  <a:cubicBezTo>
                    <a:pt x="2088" y="1775"/>
                    <a:pt x="1305" y="1201"/>
                    <a:pt x="679" y="523"/>
                  </a:cubicBezTo>
                  <a:cubicBezTo>
                    <a:pt x="522" y="366"/>
                    <a:pt x="418" y="157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408143">
              <a:off x="6826233" y="1756077"/>
              <a:ext cx="1996271" cy="2120695"/>
            </a:xfrm>
            <a:custGeom>
              <a:avLst/>
              <a:gdLst/>
              <a:ahLst/>
              <a:cxnLst/>
              <a:rect l="l" t="t" r="r" b="b"/>
              <a:pathLst>
                <a:path w="116191" h="123433" extrusionOk="0">
                  <a:moveTo>
                    <a:pt x="53914" y="1"/>
                  </a:moveTo>
                  <a:cubicBezTo>
                    <a:pt x="21399" y="1"/>
                    <a:pt x="3184" y="23017"/>
                    <a:pt x="1514" y="50574"/>
                  </a:cubicBezTo>
                  <a:cubicBezTo>
                    <a:pt x="1096" y="56942"/>
                    <a:pt x="0" y="63674"/>
                    <a:pt x="992" y="70198"/>
                  </a:cubicBezTo>
                  <a:cubicBezTo>
                    <a:pt x="2506" y="79854"/>
                    <a:pt x="3654" y="92223"/>
                    <a:pt x="8508" y="101983"/>
                  </a:cubicBezTo>
                  <a:cubicBezTo>
                    <a:pt x="13935" y="112891"/>
                    <a:pt x="23800" y="120772"/>
                    <a:pt x="40762" y="122964"/>
                  </a:cubicBezTo>
                  <a:cubicBezTo>
                    <a:pt x="43108" y="123264"/>
                    <a:pt x="45703" y="123432"/>
                    <a:pt x="48471" y="123432"/>
                  </a:cubicBezTo>
                  <a:cubicBezTo>
                    <a:pt x="74634" y="123432"/>
                    <a:pt x="116190" y="108395"/>
                    <a:pt x="108402" y="47130"/>
                  </a:cubicBezTo>
                  <a:cubicBezTo>
                    <a:pt x="105427" y="23435"/>
                    <a:pt x="77035" y="1"/>
                    <a:pt x="53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408143">
              <a:off x="7419444" y="3363956"/>
              <a:ext cx="694952" cy="101110"/>
            </a:xfrm>
            <a:custGeom>
              <a:avLst/>
              <a:gdLst/>
              <a:ahLst/>
              <a:cxnLst/>
              <a:rect l="l" t="t" r="r" b="b"/>
              <a:pathLst>
                <a:path w="40449" h="5885" extrusionOk="0">
                  <a:moveTo>
                    <a:pt x="0" y="1"/>
                  </a:moveTo>
                  <a:cubicBezTo>
                    <a:pt x="0" y="1"/>
                    <a:pt x="157" y="210"/>
                    <a:pt x="522" y="627"/>
                  </a:cubicBezTo>
                  <a:cubicBezTo>
                    <a:pt x="888" y="1045"/>
                    <a:pt x="1409" y="1619"/>
                    <a:pt x="2192" y="2297"/>
                  </a:cubicBezTo>
                  <a:cubicBezTo>
                    <a:pt x="2610" y="2663"/>
                    <a:pt x="3080" y="3028"/>
                    <a:pt x="3706" y="3289"/>
                  </a:cubicBezTo>
                  <a:cubicBezTo>
                    <a:pt x="4019" y="3393"/>
                    <a:pt x="4332" y="3498"/>
                    <a:pt x="4698" y="3498"/>
                  </a:cubicBezTo>
                  <a:cubicBezTo>
                    <a:pt x="5011" y="3498"/>
                    <a:pt x="5428" y="3498"/>
                    <a:pt x="5741" y="3341"/>
                  </a:cubicBezTo>
                  <a:cubicBezTo>
                    <a:pt x="6472" y="3132"/>
                    <a:pt x="6994" y="2506"/>
                    <a:pt x="7516" y="1932"/>
                  </a:cubicBezTo>
                  <a:cubicBezTo>
                    <a:pt x="7777" y="1671"/>
                    <a:pt x="8090" y="1410"/>
                    <a:pt x="8403" y="1201"/>
                  </a:cubicBezTo>
                  <a:cubicBezTo>
                    <a:pt x="8573" y="1129"/>
                    <a:pt x="8742" y="1090"/>
                    <a:pt x="8917" y="1090"/>
                  </a:cubicBezTo>
                  <a:cubicBezTo>
                    <a:pt x="9119" y="1090"/>
                    <a:pt x="9328" y="1142"/>
                    <a:pt x="9551" y="1254"/>
                  </a:cubicBezTo>
                  <a:cubicBezTo>
                    <a:pt x="9708" y="1306"/>
                    <a:pt x="9917" y="1410"/>
                    <a:pt x="10125" y="1567"/>
                  </a:cubicBezTo>
                  <a:lnTo>
                    <a:pt x="10752" y="1984"/>
                  </a:lnTo>
                  <a:cubicBezTo>
                    <a:pt x="11169" y="2297"/>
                    <a:pt x="11587" y="2611"/>
                    <a:pt x="12057" y="2924"/>
                  </a:cubicBezTo>
                  <a:cubicBezTo>
                    <a:pt x="12526" y="3237"/>
                    <a:pt x="12996" y="3550"/>
                    <a:pt x="13570" y="3759"/>
                  </a:cubicBezTo>
                  <a:cubicBezTo>
                    <a:pt x="14092" y="4020"/>
                    <a:pt x="14718" y="4176"/>
                    <a:pt x="15292" y="4281"/>
                  </a:cubicBezTo>
                  <a:cubicBezTo>
                    <a:pt x="15834" y="4351"/>
                    <a:pt x="16387" y="4380"/>
                    <a:pt x="16940" y="4380"/>
                  </a:cubicBezTo>
                  <a:cubicBezTo>
                    <a:pt x="17613" y="4380"/>
                    <a:pt x="18287" y="4338"/>
                    <a:pt x="18946" y="4281"/>
                  </a:cubicBezTo>
                  <a:cubicBezTo>
                    <a:pt x="19229" y="4268"/>
                    <a:pt x="19515" y="4262"/>
                    <a:pt x="19805" y="4262"/>
                  </a:cubicBezTo>
                  <a:cubicBezTo>
                    <a:pt x="20741" y="4262"/>
                    <a:pt x="21707" y="4330"/>
                    <a:pt x="22704" y="4489"/>
                  </a:cubicBezTo>
                  <a:cubicBezTo>
                    <a:pt x="25313" y="4855"/>
                    <a:pt x="28131" y="5638"/>
                    <a:pt x="31263" y="5846"/>
                  </a:cubicBezTo>
                  <a:cubicBezTo>
                    <a:pt x="31630" y="5872"/>
                    <a:pt x="32004" y="5885"/>
                    <a:pt x="32382" y="5885"/>
                  </a:cubicBezTo>
                  <a:cubicBezTo>
                    <a:pt x="33562" y="5885"/>
                    <a:pt x="34787" y="5758"/>
                    <a:pt x="36012" y="5481"/>
                  </a:cubicBezTo>
                  <a:cubicBezTo>
                    <a:pt x="37578" y="5064"/>
                    <a:pt x="39092" y="4437"/>
                    <a:pt x="40449" y="3550"/>
                  </a:cubicBezTo>
                  <a:lnTo>
                    <a:pt x="39509" y="2245"/>
                  </a:lnTo>
                  <a:cubicBezTo>
                    <a:pt x="38257" y="3080"/>
                    <a:pt x="36847" y="3759"/>
                    <a:pt x="35438" y="4124"/>
                  </a:cubicBezTo>
                  <a:cubicBezTo>
                    <a:pt x="34208" y="4432"/>
                    <a:pt x="32978" y="4554"/>
                    <a:pt x="31748" y="4554"/>
                  </a:cubicBezTo>
                  <a:cubicBezTo>
                    <a:pt x="31517" y="4554"/>
                    <a:pt x="31286" y="4550"/>
                    <a:pt x="31054" y="4542"/>
                  </a:cubicBezTo>
                  <a:cubicBezTo>
                    <a:pt x="28079" y="4437"/>
                    <a:pt x="25209" y="3707"/>
                    <a:pt x="22495" y="3446"/>
                  </a:cubicBezTo>
                  <a:cubicBezTo>
                    <a:pt x="21816" y="3367"/>
                    <a:pt x="21151" y="3328"/>
                    <a:pt x="20498" y="3328"/>
                  </a:cubicBezTo>
                  <a:cubicBezTo>
                    <a:pt x="19846" y="3328"/>
                    <a:pt x="19207" y="3367"/>
                    <a:pt x="18580" y="3446"/>
                  </a:cubicBezTo>
                  <a:cubicBezTo>
                    <a:pt x="17839" y="3510"/>
                    <a:pt x="17117" y="3555"/>
                    <a:pt x="16415" y="3555"/>
                  </a:cubicBezTo>
                  <a:cubicBezTo>
                    <a:pt x="15981" y="3555"/>
                    <a:pt x="15554" y="3538"/>
                    <a:pt x="15136" y="3498"/>
                  </a:cubicBezTo>
                  <a:cubicBezTo>
                    <a:pt x="14040" y="3341"/>
                    <a:pt x="13100" y="2872"/>
                    <a:pt x="12213" y="2245"/>
                  </a:cubicBezTo>
                  <a:lnTo>
                    <a:pt x="10856" y="1410"/>
                  </a:lnTo>
                  <a:cubicBezTo>
                    <a:pt x="10439" y="1149"/>
                    <a:pt x="9969" y="836"/>
                    <a:pt x="9447" y="679"/>
                  </a:cubicBezTo>
                  <a:cubicBezTo>
                    <a:pt x="9299" y="643"/>
                    <a:pt x="9100" y="606"/>
                    <a:pt x="8903" y="606"/>
                  </a:cubicBezTo>
                  <a:cubicBezTo>
                    <a:pt x="8821" y="606"/>
                    <a:pt x="8740" y="612"/>
                    <a:pt x="8664" y="627"/>
                  </a:cubicBezTo>
                  <a:cubicBezTo>
                    <a:pt x="8403" y="679"/>
                    <a:pt x="8194" y="784"/>
                    <a:pt x="7986" y="888"/>
                  </a:cubicBezTo>
                  <a:cubicBezTo>
                    <a:pt x="7620" y="1149"/>
                    <a:pt x="7359" y="1462"/>
                    <a:pt x="7098" y="1775"/>
                  </a:cubicBezTo>
                  <a:cubicBezTo>
                    <a:pt x="6629" y="2350"/>
                    <a:pt x="6107" y="2872"/>
                    <a:pt x="5533" y="3080"/>
                  </a:cubicBezTo>
                  <a:cubicBezTo>
                    <a:pt x="5219" y="3185"/>
                    <a:pt x="4854" y="3237"/>
                    <a:pt x="4541" y="3237"/>
                  </a:cubicBezTo>
                  <a:cubicBezTo>
                    <a:pt x="4228" y="3237"/>
                    <a:pt x="3967" y="3132"/>
                    <a:pt x="3654" y="3028"/>
                  </a:cubicBezTo>
                  <a:cubicBezTo>
                    <a:pt x="3132" y="2767"/>
                    <a:pt x="2662" y="2454"/>
                    <a:pt x="2244" y="2141"/>
                  </a:cubicBezTo>
                  <a:cubicBezTo>
                    <a:pt x="1462" y="1515"/>
                    <a:pt x="888" y="940"/>
                    <a:pt x="522" y="57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 rot="408143">
              <a:off x="7547194" y="3149752"/>
              <a:ext cx="316559" cy="75871"/>
            </a:xfrm>
            <a:custGeom>
              <a:avLst/>
              <a:gdLst/>
              <a:ahLst/>
              <a:cxnLst/>
              <a:rect l="l" t="t" r="r" b="b"/>
              <a:pathLst>
                <a:path w="18425" h="4416" extrusionOk="0">
                  <a:moveTo>
                    <a:pt x="18372" y="0"/>
                  </a:moveTo>
                  <a:cubicBezTo>
                    <a:pt x="17485" y="0"/>
                    <a:pt x="16702" y="261"/>
                    <a:pt x="16024" y="626"/>
                  </a:cubicBezTo>
                  <a:cubicBezTo>
                    <a:pt x="15345" y="940"/>
                    <a:pt x="14771" y="1357"/>
                    <a:pt x="14197" y="1722"/>
                  </a:cubicBezTo>
                  <a:cubicBezTo>
                    <a:pt x="13049" y="2505"/>
                    <a:pt x="12057" y="3288"/>
                    <a:pt x="10961" y="3706"/>
                  </a:cubicBezTo>
                  <a:cubicBezTo>
                    <a:pt x="10648" y="3810"/>
                    <a:pt x="10387" y="3862"/>
                    <a:pt x="10126" y="3914"/>
                  </a:cubicBezTo>
                  <a:cubicBezTo>
                    <a:pt x="9813" y="3967"/>
                    <a:pt x="9552" y="3967"/>
                    <a:pt x="9239" y="3967"/>
                  </a:cubicBezTo>
                  <a:cubicBezTo>
                    <a:pt x="8717" y="3967"/>
                    <a:pt x="8143" y="3862"/>
                    <a:pt x="7621" y="3706"/>
                  </a:cubicBezTo>
                  <a:cubicBezTo>
                    <a:pt x="6629" y="3340"/>
                    <a:pt x="5690" y="2871"/>
                    <a:pt x="4907" y="2401"/>
                  </a:cubicBezTo>
                  <a:cubicBezTo>
                    <a:pt x="4072" y="1983"/>
                    <a:pt x="3341" y="1618"/>
                    <a:pt x="2663" y="1357"/>
                  </a:cubicBezTo>
                  <a:cubicBezTo>
                    <a:pt x="2166" y="1204"/>
                    <a:pt x="1725" y="1107"/>
                    <a:pt x="1340" y="1107"/>
                  </a:cubicBezTo>
                  <a:cubicBezTo>
                    <a:pt x="1200" y="1107"/>
                    <a:pt x="1066" y="1120"/>
                    <a:pt x="940" y="1148"/>
                  </a:cubicBezTo>
                  <a:cubicBezTo>
                    <a:pt x="471" y="1200"/>
                    <a:pt x="157" y="1357"/>
                    <a:pt x="1" y="1461"/>
                  </a:cubicBezTo>
                  <a:cubicBezTo>
                    <a:pt x="210" y="1357"/>
                    <a:pt x="523" y="1253"/>
                    <a:pt x="993" y="1200"/>
                  </a:cubicBezTo>
                  <a:cubicBezTo>
                    <a:pt x="1071" y="1192"/>
                    <a:pt x="1152" y="1187"/>
                    <a:pt x="1236" y="1187"/>
                  </a:cubicBezTo>
                  <a:cubicBezTo>
                    <a:pt x="1657" y="1187"/>
                    <a:pt x="2149" y="1296"/>
                    <a:pt x="2715" y="1514"/>
                  </a:cubicBezTo>
                  <a:cubicBezTo>
                    <a:pt x="3341" y="1775"/>
                    <a:pt x="4072" y="2192"/>
                    <a:pt x="4855" y="2662"/>
                  </a:cubicBezTo>
                  <a:cubicBezTo>
                    <a:pt x="5638" y="3132"/>
                    <a:pt x="6577" y="3706"/>
                    <a:pt x="7621" y="4071"/>
                  </a:cubicBezTo>
                  <a:cubicBezTo>
                    <a:pt x="8235" y="4276"/>
                    <a:pt x="8915" y="4415"/>
                    <a:pt x="9606" y="4415"/>
                  </a:cubicBezTo>
                  <a:cubicBezTo>
                    <a:pt x="10147" y="4415"/>
                    <a:pt x="10695" y="4330"/>
                    <a:pt x="11222" y="4123"/>
                  </a:cubicBezTo>
                  <a:cubicBezTo>
                    <a:pt x="12422" y="3706"/>
                    <a:pt x="13466" y="2923"/>
                    <a:pt x="14615" y="2244"/>
                  </a:cubicBezTo>
                  <a:cubicBezTo>
                    <a:pt x="15189" y="1879"/>
                    <a:pt x="15763" y="1514"/>
                    <a:pt x="16441" y="1253"/>
                  </a:cubicBezTo>
                  <a:cubicBezTo>
                    <a:pt x="17003" y="972"/>
                    <a:pt x="17607" y="775"/>
                    <a:pt x="18215" y="775"/>
                  </a:cubicBezTo>
                  <a:cubicBezTo>
                    <a:pt x="18284" y="775"/>
                    <a:pt x="18355" y="778"/>
                    <a:pt x="18425" y="783"/>
                  </a:cubicBezTo>
                  <a:lnTo>
                    <a:pt x="18372" y="0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407863">
              <a:off x="7056850" y="1835751"/>
              <a:ext cx="1608400" cy="1983523"/>
            </a:xfrm>
            <a:custGeom>
              <a:avLst/>
              <a:gdLst/>
              <a:ahLst/>
              <a:cxnLst/>
              <a:rect l="l" t="t" r="r" b="b"/>
              <a:pathLst>
                <a:path w="94363" h="115449" extrusionOk="0">
                  <a:moveTo>
                    <a:pt x="94362" y="59708"/>
                  </a:moveTo>
                  <a:cubicBezTo>
                    <a:pt x="94362" y="88466"/>
                    <a:pt x="63517" y="115449"/>
                    <a:pt x="37839" y="115449"/>
                  </a:cubicBezTo>
                  <a:cubicBezTo>
                    <a:pt x="17275" y="115449"/>
                    <a:pt x="2296" y="108977"/>
                    <a:pt x="940" y="89144"/>
                  </a:cubicBezTo>
                  <a:cubicBezTo>
                    <a:pt x="574" y="83768"/>
                    <a:pt x="15344" y="74739"/>
                    <a:pt x="15605" y="60700"/>
                  </a:cubicBezTo>
                  <a:cubicBezTo>
                    <a:pt x="15866" y="49792"/>
                    <a:pt x="16284" y="44468"/>
                    <a:pt x="6420" y="31838"/>
                  </a:cubicBezTo>
                  <a:cubicBezTo>
                    <a:pt x="0" y="23539"/>
                    <a:pt x="887" y="1"/>
                    <a:pt x="40135" y="1"/>
                  </a:cubicBezTo>
                  <a:cubicBezTo>
                    <a:pt x="70302" y="1"/>
                    <a:pt x="94362" y="30950"/>
                    <a:pt x="94362" y="5970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408143">
              <a:off x="8290337" y="2613554"/>
              <a:ext cx="110302" cy="259175"/>
            </a:xfrm>
            <a:custGeom>
              <a:avLst/>
              <a:gdLst/>
              <a:ahLst/>
              <a:cxnLst/>
              <a:rect l="l" t="t" r="r" b="b"/>
              <a:pathLst>
                <a:path w="6420" h="15085" extrusionOk="0">
                  <a:moveTo>
                    <a:pt x="0" y="1"/>
                  </a:moveTo>
                  <a:cubicBezTo>
                    <a:pt x="0" y="4"/>
                    <a:pt x="1" y="6"/>
                    <a:pt x="3" y="8"/>
                  </a:cubicBezTo>
                  <a:lnTo>
                    <a:pt x="3" y="8"/>
                  </a:lnTo>
                  <a:cubicBezTo>
                    <a:pt x="1" y="6"/>
                    <a:pt x="0" y="3"/>
                    <a:pt x="0" y="1"/>
                  </a:cubicBezTo>
                  <a:close/>
                  <a:moveTo>
                    <a:pt x="3" y="8"/>
                  </a:moveTo>
                  <a:cubicBezTo>
                    <a:pt x="41" y="49"/>
                    <a:pt x="456" y="11"/>
                    <a:pt x="1201" y="210"/>
                  </a:cubicBezTo>
                  <a:cubicBezTo>
                    <a:pt x="1566" y="314"/>
                    <a:pt x="2036" y="523"/>
                    <a:pt x="2453" y="940"/>
                  </a:cubicBezTo>
                  <a:cubicBezTo>
                    <a:pt x="2871" y="1410"/>
                    <a:pt x="3132" y="2036"/>
                    <a:pt x="3341" y="2767"/>
                  </a:cubicBezTo>
                  <a:cubicBezTo>
                    <a:pt x="3654" y="4228"/>
                    <a:pt x="3654" y="6055"/>
                    <a:pt x="3654" y="8143"/>
                  </a:cubicBezTo>
                  <a:cubicBezTo>
                    <a:pt x="3654" y="9187"/>
                    <a:pt x="3654" y="10335"/>
                    <a:pt x="3915" y="11587"/>
                  </a:cubicBezTo>
                  <a:cubicBezTo>
                    <a:pt x="4019" y="12214"/>
                    <a:pt x="4176" y="12840"/>
                    <a:pt x="4489" y="13518"/>
                  </a:cubicBezTo>
                  <a:cubicBezTo>
                    <a:pt x="4854" y="14145"/>
                    <a:pt x="5428" y="14771"/>
                    <a:pt x="6159" y="15084"/>
                  </a:cubicBezTo>
                  <a:lnTo>
                    <a:pt x="6420" y="14354"/>
                  </a:lnTo>
                  <a:cubicBezTo>
                    <a:pt x="5846" y="14145"/>
                    <a:pt x="5376" y="13727"/>
                    <a:pt x="5115" y="13205"/>
                  </a:cubicBezTo>
                  <a:cubicBezTo>
                    <a:pt x="4802" y="12631"/>
                    <a:pt x="4645" y="12057"/>
                    <a:pt x="4489" y="11483"/>
                  </a:cubicBezTo>
                  <a:cubicBezTo>
                    <a:pt x="4280" y="10283"/>
                    <a:pt x="4228" y="9187"/>
                    <a:pt x="4176" y="8091"/>
                  </a:cubicBezTo>
                  <a:cubicBezTo>
                    <a:pt x="4071" y="6003"/>
                    <a:pt x="4019" y="4124"/>
                    <a:pt x="3549" y="2663"/>
                  </a:cubicBezTo>
                  <a:cubicBezTo>
                    <a:pt x="3341" y="1880"/>
                    <a:pt x="2975" y="1253"/>
                    <a:pt x="2506" y="836"/>
                  </a:cubicBezTo>
                  <a:cubicBezTo>
                    <a:pt x="2088" y="366"/>
                    <a:pt x="1566" y="210"/>
                    <a:pt x="1201" y="105"/>
                  </a:cubicBezTo>
                  <a:cubicBezTo>
                    <a:pt x="783" y="27"/>
                    <a:pt x="483" y="14"/>
                    <a:pt x="287" y="14"/>
                  </a:cubicBezTo>
                  <a:cubicBezTo>
                    <a:pt x="190" y="14"/>
                    <a:pt x="118" y="17"/>
                    <a:pt x="71" y="17"/>
                  </a:cubicBezTo>
                  <a:cubicBezTo>
                    <a:pt x="33" y="17"/>
                    <a:pt x="11" y="15"/>
                    <a:pt x="3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 rot="408143">
              <a:off x="8432869" y="2744564"/>
              <a:ext cx="108515" cy="347931"/>
            </a:xfrm>
            <a:custGeom>
              <a:avLst/>
              <a:gdLst/>
              <a:ahLst/>
              <a:cxnLst/>
              <a:rect l="l" t="t" r="r" b="b"/>
              <a:pathLst>
                <a:path w="6316" h="20251" extrusionOk="0">
                  <a:moveTo>
                    <a:pt x="0" y="0"/>
                  </a:moveTo>
                  <a:cubicBezTo>
                    <a:pt x="0" y="261"/>
                    <a:pt x="0" y="679"/>
                    <a:pt x="104" y="1200"/>
                  </a:cubicBezTo>
                  <a:cubicBezTo>
                    <a:pt x="209" y="1722"/>
                    <a:pt x="470" y="2401"/>
                    <a:pt x="992" y="3079"/>
                  </a:cubicBezTo>
                  <a:cubicBezTo>
                    <a:pt x="1461" y="3758"/>
                    <a:pt x="2140" y="4384"/>
                    <a:pt x="2975" y="5115"/>
                  </a:cubicBezTo>
                  <a:cubicBezTo>
                    <a:pt x="3706" y="5845"/>
                    <a:pt x="4645" y="6628"/>
                    <a:pt x="5219" y="7724"/>
                  </a:cubicBezTo>
                  <a:cubicBezTo>
                    <a:pt x="5532" y="8246"/>
                    <a:pt x="5741" y="8820"/>
                    <a:pt x="5793" y="9499"/>
                  </a:cubicBezTo>
                  <a:cubicBezTo>
                    <a:pt x="5846" y="9655"/>
                    <a:pt x="5846" y="9812"/>
                    <a:pt x="5846" y="9969"/>
                  </a:cubicBezTo>
                  <a:cubicBezTo>
                    <a:pt x="5846" y="10073"/>
                    <a:pt x="5846" y="10230"/>
                    <a:pt x="5793" y="10386"/>
                  </a:cubicBezTo>
                  <a:cubicBezTo>
                    <a:pt x="5741" y="10699"/>
                    <a:pt x="5585" y="10960"/>
                    <a:pt x="5428" y="11273"/>
                  </a:cubicBezTo>
                  <a:cubicBezTo>
                    <a:pt x="4802" y="12474"/>
                    <a:pt x="3967" y="13674"/>
                    <a:pt x="3340" y="15136"/>
                  </a:cubicBezTo>
                  <a:cubicBezTo>
                    <a:pt x="3079" y="15866"/>
                    <a:pt x="2818" y="16649"/>
                    <a:pt x="2714" y="17536"/>
                  </a:cubicBezTo>
                  <a:cubicBezTo>
                    <a:pt x="2610" y="18371"/>
                    <a:pt x="2662" y="19311"/>
                    <a:pt x="2923" y="20250"/>
                  </a:cubicBezTo>
                  <a:lnTo>
                    <a:pt x="3654" y="20146"/>
                  </a:lnTo>
                  <a:lnTo>
                    <a:pt x="3654" y="20094"/>
                  </a:lnTo>
                  <a:cubicBezTo>
                    <a:pt x="3393" y="19259"/>
                    <a:pt x="3340" y="18424"/>
                    <a:pt x="3393" y="17641"/>
                  </a:cubicBezTo>
                  <a:cubicBezTo>
                    <a:pt x="3497" y="16806"/>
                    <a:pt x="3706" y="16075"/>
                    <a:pt x="3967" y="15344"/>
                  </a:cubicBezTo>
                  <a:cubicBezTo>
                    <a:pt x="4541" y="13935"/>
                    <a:pt x="5376" y="12683"/>
                    <a:pt x="5950" y="11430"/>
                  </a:cubicBezTo>
                  <a:cubicBezTo>
                    <a:pt x="6107" y="11117"/>
                    <a:pt x="6211" y="10804"/>
                    <a:pt x="6263" y="10438"/>
                  </a:cubicBezTo>
                  <a:cubicBezTo>
                    <a:pt x="6315" y="10334"/>
                    <a:pt x="6315" y="10230"/>
                    <a:pt x="6315" y="10125"/>
                  </a:cubicBezTo>
                  <a:cubicBezTo>
                    <a:pt x="6315" y="10021"/>
                    <a:pt x="6315" y="9969"/>
                    <a:pt x="6315" y="9864"/>
                  </a:cubicBezTo>
                  <a:cubicBezTo>
                    <a:pt x="6263" y="9655"/>
                    <a:pt x="6263" y="9499"/>
                    <a:pt x="6211" y="9342"/>
                  </a:cubicBezTo>
                  <a:cubicBezTo>
                    <a:pt x="6107" y="8664"/>
                    <a:pt x="5846" y="7985"/>
                    <a:pt x="5480" y="7411"/>
                  </a:cubicBezTo>
                  <a:cubicBezTo>
                    <a:pt x="4802" y="6315"/>
                    <a:pt x="3810" y="5532"/>
                    <a:pt x="3027" y="4854"/>
                  </a:cubicBezTo>
                  <a:cubicBezTo>
                    <a:pt x="2244" y="4175"/>
                    <a:pt x="1514" y="3549"/>
                    <a:pt x="1044" y="2923"/>
                  </a:cubicBezTo>
                  <a:cubicBezTo>
                    <a:pt x="574" y="2296"/>
                    <a:pt x="313" y="1670"/>
                    <a:pt x="157" y="1148"/>
                  </a:cubicBezTo>
                  <a:cubicBezTo>
                    <a:pt x="52" y="679"/>
                    <a:pt x="0" y="2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 rot="408143">
              <a:off x="8067871" y="3264014"/>
              <a:ext cx="267232" cy="335527"/>
            </a:xfrm>
            <a:custGeom>
              <a:avLst/>
              <a:gdLst/>
              <a:ahLst/>
              <a:cxnLst/>
              <a:rect l="l" t="t" r="r" b="b"/>
              <a:pathLst>
                <a:path w="15554" h="19529" extrusionOk="0">
                  <a:moveTo>
                    <a:pt x="15084" y="1"/>
                  </a:moveTo>
                  <a:cubicBezTo>
                    <a:pt x="14144" y="575"/>
                    <a:pt x="13309" y="1253"/>
                    <a:pt x="12631" y="2036"/>
                  </a:cubicBezTo>
                  <a:cubicBezTo>
                    <a:pt x="12005" y="2819"/>
                    <a:pt x="11483" y="3758"/>
                    <a:pt x="11170" y="4698"/>
                  </a:cubicBezTo>
                  <a:cubicBezTo>
                    <a:pt x="10856" y="5637"/>
                    <a:pt x="10700" y="6577"/>
                    <a:pt x="10543" y="7464"/>
                  </a:cubicBezTo>
                  <a:cubicBezTo>
                    <a:pt x="10387" y="8403"/>
                    <a:pt x="10282" y="9239"/>
                    <a:pt x="10074" y="10074"/>
                  </a:cubicBezTo>
                  <a:cubicBezTo>
                    <a:pt x="9865" y="10856"/>
                    <a:pt x="9604" y="11639"/>
                    <a:pt x="9238" y="12318"/>
                  </a:cubicBezTo>
                  <a:cubicBezTo>
                    <a:pt x="9082" y="12683"/>
                    <a:pt x="8925" y="12944"/>
                    <a:pt x="8664" y="13153"/>
                  </a:cubicBezTo>
                  <a:cubicBezTo>
                    <a:pt x="8403" y="13309"/>
                    <a:pt x="8038" y="13362"/>
                    <a:pt x="7673" y="13362"/>
                  </a:cubicBezTo>
                  <a:cubicBezTo>
                    <a:pt x="7307" y="13414"/>
                    <a:pt x="6942" y="13414"/>
                    <a:pt x="6577" y="13466"/>
                  </a:cubicBezTo>
                  <a:cubicBezTo>
                    <a:pt x="6211" y="13518"/>
                    <a:pt x="5846" y="13675"/>
                    <a:pt x="5585" y="13884"/>
                  </a:cubicBezTo>
                  <a:cubicBezTo>
                    <a:pt x="5481" y="14040"/>
                    <a:pt x="5324" y="14145"/>
                    <a:pt x="5272" y="14301"/>
                  </a:cubicBezTo>
                  <a:cubicBezTo>
                    <a:pt x="5168" y="14458"/>
                    <a:pt x="5115" y="14614"/>
                    <a:pt x="5063" y="14771"/>
                  </a:cubicBezTo>
                  <a:cubicBezTo>
                    <a:pt x="4959" y="15032"/>
                    <a:pt x="4854" y="15345"/>
                    <a:pt x="4750" y="15606"/>
                  </a:cubicBezTo>
                  <a:lnTo>
                    <a:pt x="4228" y="17172"/>
                  </a:lnTo>
                  <a:cubicBezTo>
                    <a:pt x="4176" y="17328"/>
                    <a:pt x="4124" y="17433"/>
                    <a:pt x="4071" y="17537"/>
                  </a:cubicBezTo>
                  <a:cubicBezTo>
                    <a:pt x="4071" y="17589"/>
                    <a:pt x="4071" y="17641"/>
                    <a:pt x="4019" y="17694"/>
                  </a:cubicBezTo>
                  <a:lnTo>
                    <a:pt x="3863" y="17798"/>
                  </a:lnTo>
                  <a:lnTo>
                    <a:pt x="3289" y="18215"/>
                  </a:lnTo>
                  <a:cubicBezTo>
                    <a:pt x="2610" y="18737"/>
                    <a:pt x="1984" y="19155"/>
                    <a:pt x="1410" y="19312"/>
                  </a:cubicBezTo>
                  <a:cubicBezTo>
                    <a:pt x="783" y="19520"/>
                    <a:pt x="314" y="19520"/>
                    <a:pt x="1" y="19520"/>
                  </a:cubicBezTo>
                  <a:cubicBezTo>
                    <a:pt x="126" y="19520"/>
                    <a:pt x="284" y="19529"/>
                    <a:pt x="470" y="19529"/>
                  </a:cubicBezTo>
                  <a:cubicBezTo>
                    <a:pt x="748" y="19529"/>
                    <a:pt x="1086" y="19510"/>
                    <a:pt x="1462" y="19416"/>
                  </a:cubicBezTo>
                  <a:cubicBezTo>
                    <a:pt x="2088" y="19207"/>
                    <a:pt x="2767" y="18790"/>
                    <a:pt x="3497" y="18268"/>
                  </a:cubicBezTo>
                  <a:lnTo>
                    <a:pt x="4071" y="17850"/>
                  </a:lnTo>
                  <a:cubicBezTo>
                    <a:pt x="4124" y="17850"/>
                    <a:pt x="4176" y="17798"/>
                    <a:pt x="4228" y="17746"/>
                  </a:cubicBezTo>
                  <a:cubicBezTo>
                    <a:pt x="4280" y="17694"/>
                    <a:pt x="4280" y="17641"/>
                    <a:pt x="4332" y="17537"/>
                  </a:cubicBezTo>
                  <a:cubicBezTo>
                    <a:pt x="4385" y="17433"/>
                    <a:pt x="4437" y="17328"/>
                    <a:pt x="4489" y="17172"/>
                  </a:cubicBezTo>
                  <a:lnTo>
                    <a:pt x="5011" y="15606"/>
                  </a:lnTo>
                  <a:cubicBezTo>
                    <a:pt x="5115" y="15345"/>
                    <a:pt x="5272" y="15084"/>
                    <a:pt x="5376" y="14771"/>
                  </a:cubicBezTo>
                  <a:cubicBezTo>
                    <a:pt x="5428" y="14666"/>
                    <a:pt x="5533" y="14510"/>
                    <a:pt x="5585" y="14405"/>
                  </a:cubicBezTo>
                  <a:cubicBezTo>
                    <a:pt x="5689" y="14301"/>
                    <a:pt x="5794" y="14197"/>
                    <a:pt x="5898" y="14092"/>
                  </a:cubicBezTo>
                  <a:cubicBezTo>
                    <a:pt x="6420" y="13727"/>
                    <a:pt x="7099" y="13779"/>
                    <a:pt x="7881" y="13727"/>
                  </a:cubicBezTo>
                  <a:cubicBezTo>
                    <a:pt x="8247" y="13727"/>
                    <a:pt x="8717" y="13675"/>
                    <a:pt x="9030" y="13414"/>
                  </a:cubicBezTo>
                  <a:cubicBezTo>
                    <a:pt x="9186" y="13257"/>
                    <a:pt x="9343" y="13101"/>
                    <a:pt x="9447" y="12944"/>
                  </a:cubicBezTo>
                  <a:cubicBezTo>
                    <a:pt x="9552" y="12735"/>
                    <a:pt x="9656" y="12579"/>
                    <a:pt x="9760" y="12422"/>
                  </a:cubicBezTo>
                  <a:cubicBezTo>
                    <a:pt x="10074" y="11692"/>
                    <a:pt x="10387" y="10961"/>
                    <a:pt x="10595" y="10126"/>
                  </a:cubicBezTo>
                  <a:cubicBezTo>
                    <a:pt x="11065" y="8456"/>
                    <a:pt x="11222" y="6577"/>
                    <a:pt x="11848" y="4854"/>
                  </a:cubicBezTo>
                  <a:cubicBezTo>
                    <a:pt x="12161" y="4019"/>
                    <a:pt x="12631" y="3184"/>
                    <a:pt x="13257" y="2506"/>
                  </a:cubicBezTo>
                  <a:cubicBezTo>
                    <a:pt x="13883" y="1775"/>
                    <a:pt x="14666" y="1149"/>
                    <a:pt x="15554" y="627"/>
                  </a:cubicBezTo>
                  <a:lnTo>
                    <a:pt x="15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 rot="408143">
              <a:off x="7576097" y="3101234"/>
              <a:ext cx="967562" cy="196395"/>
            </a:xfrm>
            <a:custGeom>
              <a:avLst/>
              <a:gdLst/>
              <a:ahLst/>
              <a:cxnLst/>
              <a:rect l="l" t="t" r="r" b="b"/>
              <a:pathLst>
                <a:path w="56316" h="11431" extrusionOk="0">
                  <a:moveTo>
                    <a:pt x="1" y="1"/>
                  </a:moveTo>
                  <a:cubicBezTo>
                    <a:pt x="1" y="1"/>
                    <a:pt x="366" y="1"/>
                    <a:pt x="1097" y="53"/>
                  </a:cubicBezTo>
                  <a:cubicBezTo>
                    <a:pt x="1775" y="157"/>
                    <a:pt x="2871" y="314"/>
                    <a:pt x="4228" y="679"/>
                  </a:cubicBezTo>
                  <a:cubicBezTo>
                    <a:pt x="5585" y="1045"/>
                    <a:pt x="7203" y="1723"/>
                    <a:pt x="9082" y="2662"/>
                  </a:cubicBezTo>
                  <a:lnTo>
                    <a:pt x="12161" y="4176"/>
                  </a:lnTo>
                  <a:cubicBezTo>
                    <a:pt x="13257" y="4698"/>
                    <a:pt x="14406" y="5272"/>
                    <a:pt x="15710" y="5690"/>
                  </a:cubicBezTo>
                  <a:cubicBezTo>
                    <a:pt x="17067" y="6107"/>
                    <a:pt x="18477" y="6420"/>
                    <a:pt x="19990" y="6420"/>
                  </a:cubicBezTo>
                  <a:cubicBezTo>
                    <a:pt x="20773" y="6420"/>
                    <a:pt x="21556" y="6368"/>
                    <a:pt x="22287" y="6264"/>
                  </a:cubicBezTo>
                  <a:cubicBezTo>
                    <a:pt x="23070" y="6159"/>
                    <a:pt x="23800" y="5951"/>
                    <a:pt x="24531" y="5846"/>
                  </a:cubicBezTo>
                  <a:cubicBezTo>
                    <a:pt x="25209" y="5711"/>
                    <a:pt x="25887" y="5575"/>
                    <a:pt x="26497" y="5575"/>
                  </a:cubicBezTo>
                  <a:cubicBezTo>
                    <a:pt x="26591" y="5575"/>
                    <a:pt x="26684" y="5578"/>
                    <a:pt x="26775" y="5585"/>
                  </a:cubicBezTo>
                  <a:cubicBezTo>
                    <a:pt x="27140" y="5585"/>
                    <a:pt x="27401" y="5690"/>
                    <a:pt x="27662" y="5846"/>
                  </a:cubicBezTo>
                  <a:cubicBezTo>
                    <a:pt x="27976" y="6003"/>
                    <a:pt x="28236" y="6316"/>
                    <a:pt x="28550" y="6577"/>
                  </a:cubicBezTo>
                  <a:cubicBezTo>
                    <a:pt x="29176" y="7203"/>
                    <a:pt x="29750" y="7934"/>
                    <a:pt x="30429" y="8612"/>
                  </a:cubicBezTo>
                  <a:cubicBezTo>
                    <a:pt x="30742" y="8978"/>
                    <a:pt x="31107" y="9343"/>
                    <a:pt x="31525" y="9656"/>
                  </a:cubicBezTo>
                  <a:cubicBezTo>
                    <a:pt x="31942" y="10022"/>
                    <a:pt x="32360" y="10335"/>
                    <a:pt x="32882" y="10596"/>
                  </a:cubicBezTo>
                  <a:cubicBezTo>
                    <a:pt x="33873" y="11118"/>
                    <a:pt x="34969" y="11378"/>
                    <a:pt x="36013" y="11431"/>
                  </a:cubicBezTo>
                  <a:cubicBezTo>
                    <a:pt x="37057" y="11431"/>
                    <a:pt x="38101" y="11326"/>
                    <a:pt x="39092" y="11065"/>
                  </a:cubicBezTo>
                  <a:cubicBezTo>
                    <a:pt x="41076" y="10648"/>
                    <a:pt x="42902" y="9917"/>
                    <a:pt x="44781" y="9291"/>
                  </a:cubicBezTo>
                  <a:cubicBezTo>
                    <a:pt x="46712" y="8612"/>
                    <a:pt x="48643" y="7986"/>
                    <a:pt x="50679" y="7777"/>
                  </a:cubicBezTo>
                  <a:cubicBezTo>
                    <a:pt x="51044" y="7725"/>
                    <a:pt x="55794" y="7516"/>
                    <a:pt x="56159" y="7516"/>
                  </a:cubicBezTo>
                  <a:cubicBezTo>
                    <a:pt x="56316" y="6786"/>
                    <a:pt x="52088" y="6212"/>
                    <a:pt x="52297" y="5481"/>
                  </a:cubicBezTo>
                  <a:lnTo>
                    <a:pt x="52297" y="5481"/>
                  </a:lnTo>
                  <a:cubicBezTo>
                    <a:pt x="51566" y="5533"/>
                    <a:pt x="50783" y="5585"/>
                    <a:pt x="50053" y="5690"/>
                  </a:cubicBezTo>
                  <a:cubicBezTo>
                    <a:pt x="47756" y="6055"/>
                    <a:pt x="45721" y="6786"/>
                    <a:pt x="43790" y="7516"/>
                  </a:cubicBezTo>
                  <a:cubicBezTo>
                    <a:pt x="41858" y="8247"/>
                    <a:pt x="40084" y="9030"/>
                    <a:pt x="38309" y="9447"/>
                  </a:cubicBezTo>
                  <a:cubicBezTo>
                    <a:pt x="37494" y="9629"/>
                    <a:pt x="36756" y="9771"/>
                    <a:pt x="35995" y="9771"/>
                  </a:cubicBezTo>
                  <a:cubicBezTo>
                    <a:pt x="35880" y="9771"/>
                    <a:pt x="35764" y="9767"/>
                    <a:pt x="35648" y="9761"/>
                  </a:cubicBezTo>
                  <a:cubicBezTo>
                    <a:pt x="34760" y="9708"/>
                    <a:pt x="33978" y="9500"/>
                    <a:pt x="33247" y="9134"/>
                  </a:cubicBezTo>
                  <a:cubicBezTo>
                    <a:pt x="32882" y="8925"/>
                    <a:pt x="32516" y="8665"/>
                    <a:pt x="32203" y="8404"/>
                  </a:cubicBezTo>
                  <a:cubicBezTo>
                    <a:pt x="31890" y="8143"/>
                    <a:pt x="31525" y="7777"/>
                    <a:pt x="31211" y="7464"/>
                  </a:cubicBezTo>
                  <a:cubicBezTo>
                    <a:pt x="30533" y="6786"/>
                    <a:pt x="29959" y="6159"/>
                    <a:pt x="29228" y="5481"/>
                  </a:cubicBezTo>
                  <a:cubicBezTo>
                    <a:pt x="28863" y="5115"/>
                    <a:pt x="28445" y="4802"/>
                    <a:pt x="27923" y="4594"/>
                  </a:cubicBezTo>
                  <a:cubicBezTo>
                    <a:pt x="27349" y="4333"/>
                    <a:pt x="26827" y="4333"/>
                    <a:pt x="26358" y="4333"/>
                  </a:cubicBezTo>
                  <a:cubicBezTo>
                    <a:pt x="25470" y="4385"/>
                    <a:pt x="24687" y="4594"/>
                    <a:pt x="23905" y="4750"/>
                  </a:cubicBezTo>
                  <a:cubicBezTo>
                    <a:pt x="23174" y="4959"/>
                    <a:pt x="22443" y="5168"/>
                    <a:pt x="21713" y="5272"/>
                  </a:cubicBezTo>
                  <a:cubicBezTo>
                    <a:pt x="21034" y="5376"/>
                    <a:pt x="20356" y="5481"/>
                    <a:pt x="19625" y="5481"/>
                  </a:cubicBezTo>
                  <a:cubicBezTo>
                    <a:pt x="18268" y="5481"/>
                    <a:pt x="16911" y="5220"/>
                    <a:pt x="15658" y="4855"/>
                  </a:cubicBezTo>
                  <a:cubicBezTo>
                    <a:pt x="14406" y="4489"/>
                    <a:pt x="13257" y="4019"/>
                    <a:pt x="12161" y="3498"/>
                  </a:cubicBezTo>
                  <a:lnTo>
                    <a:pt x="9082" y="2141"/>
                  </a:lnTo>
                  <a:cubicBezTo>
                    <a:pt x="7203" y="1305"/>
                    <a:pt x="5533" y="731"/>
                    <a:pt x="4176" y="418"/>
                  </a:cubicBezTo>
                  <a:cubicBezTo>
                    <a:pt x="2819" y="157"/>
                    <a:pt x="1775" y="53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 rot="408143">
              <a:off x="8035626" y="2480722"/>
              <a:ext cx="501271" cy="700347"/>
            </a:xfrm>
            <a:custGeom>
              <a:avLst/>
              <a:gdLst/>
              <a:ahLst/>
              <a:cxnLst/>
              <a:rect l="l" t="t" r="r" b="b"/>
              <a:pathLst>
                <a:path w="29176" h="40763" extrusionOk="0">
                  <a:moveTo>
                    <a:pt x="2134" y="1"/>
                  </a:moveTo>
                  <a:cubicBezTo>
                    <a:pt x="1725" y="1"/>
                    <a:pt x="1376" y="45"/>
                    <a:pt x="1096" y="105"/>
                  </a:cubicBezTo>
                  <a:cubicBezTo>
                    <a:pt x="313" y="210"/>
                    <a:pt x="0" y="418"/>
                    <a:pt x="0" y="418"/>
                  </a:cubicBezTo>
                  <a:cubicBezTo>
                    <a:pt x="0" y="418"/>
                    <a:pt x="366" y="262"/>
                    <a:pt x="1149" y="105"/>
                  </a:cubicBezTo>
                  <a:cubicBezTo>
                    <a:pt x="1354" y="76"/>
                    <a:pt x="1602" y="55"/>
                    <a:pt x="1883" y="55"/>
                  </a:cubicBezTo>
                  <a:cubicBezTo>
                    <a:pt x="2602" y="55"/>
                    <a:pt x="3544" y="192"/>
                    <a:pt x="4593" y="679"/>
                  </a:cubicBezTo>
                  <a:cubicBezTo>
                    <a:pt x="6107" y="1306"/>
                    <a:pt x="7777" y="2506"/>
                    <a:pt x="9343" y="4281"/>
                  </a:cubicBezTo>
                  <a:cubicBezTo>
                    <a:pt x="10125" y="5168"/>
                    <a:pt x="10856" y="6212"/>
                    <a:pt x="11482" y="7360"/>
                  </a:cubicBezTo>
                  <a:cubicBezTo>
                    <a:pt x="11796" y="7986"/>
                    <a:pt x="12057" y="8612"/>
                    <a:pt x="12265" y="9239"/>
                  </a:cubicBezTo>
                  <a:cubicBezTo>
                    <a:pt x="12422" y="9917"/>
                    <a:pt x="12422" y="10596"/>
                    <a:pt x="12318" y="11274"/>
                  </a:cubicBezTo>
                  <a:cubicBezTo>
                    <a:pt x="12109" y="12683"/>
                    <a:pt x="11639" y="14093"/>
                    <a:pt x="11378" y="15711"/>
                  </a:cubicBezTo>
                  <a:cubicBezTo>
                    <a:pt x="11274" y="16493"/>
                    <a:pt x="11169" y="17381"/>
                    <a:pt x="11326" y="18268"/>
                  </a:cubicBezTo>
                  <a:cubicBezTo>
                    <a:pt x="11378" y="18738"/>
                    <a:pt x="11482" y="19207"/>
                    <a:pt x="11743" y="19677"/>
                  </a:cubicBezTo>
                  <a:cubicBezTo>
                    <a:pt x="11848" y="19886"/>
                    <a:pt x="12004" y="20147"/>
                    <a:pt x="12161" y="20303"/>
                  </a:cubicBezTo>
                  <a:cubicBezTo>
                    <a:pt x="12318" y="20512"/>
                    <a:pt x="12474" y="20721"/>
                    <a:pt x="12683" y="20877"/>
                  </a:cubicBezTo>
                  <a:cubicBezTo>
                    <a:pt x="13048" y="21243"/>
                    <a:pt x="13466" y="21556"/>
                    <a:pt x="13988" y="21765"/>
                  </a:cubicBezTo>
                  <a:cubicBezTo>
                    <a:pt x="14457" y="21974"/>
                    <a:pt x="14927" y="22130"/>
                    <a:pt x="15449" y="22234"/>
                  </a:cubicBezTo>
                  <a:cubicBezTo>
                    <a:pt x="15945" y="22287"/>
                    <a:pt x="16441" y="22300"/>
                    <a:pt x="16930" y="22300"/>
                  </a:cubicBezTo>
                  <a:cubicBezTo>
                    <a:pt x="17419" y="22300"/>
                    <a:pt x="17902" y="22287"/>
                    <a:pt x="18372" y="22287"/>
                  </a:cubicBezTo>
                  <a:cubicBezTo>
                    <a:pt x="19311" y="22287"/>
                    <a:pt x="20251" y="22391"/>
                    <a:pt x="21086" y="22809"/>
                  </a:cubicBezTo>
                  <a:cubicBezTo>
                    <a:pt x="21294" y="22913"/>
                    <a:pt x="21451" y="23017"/>
                    <a:pt x="21660" y="23174"/>
                  </a:cubicBezTo>
                  <a:cubicBezTo>
                    <a:pt x="21869" y="23331"/>
                    <a:pt x="22077" y="23487"/>
                    <a:pt x="22234" y="23644"/>
                  </a:cubicBezTo>
                  <a:cubicBezTo>
                    <a:pt x="22599" y="23957"/>
                    <a:pt x="22860" y="24374"/>
                    <a:pt x="23121" y="24792"/>
                  </a:cubicBezTo>
                  <a:cubicBezTo>
                    <a:pt x="23695" y="25679"/>
                    <a:pt x="24061" y="26671"/>
                    <a:pt x="24426" y="27715"/>
                  </a:cubicBezTo>
                  <a:cubicBezTo>
                    <a:pt x="24791" y="28706"/>
                    <a:pt x="25104" y="29802"/>
                    <a:pt x="25418" y="30846"/>
                  </a:cubicBezTo>
                  <a:cubicBezTo>
                    <a:pt x="25992" y="33038"/>
                    <a:pt x="26566" y="35335"/>
                    <a:pt x="27453" y="37631"/>
                  </a:cubicBezTo>
                  <a:cubicBezTo>
                    <a:pt x="27871" y="38675"/>
                    <a:pt x="28340" y="39719"/>
                    <a:pt x="28862" y="40763"/>
                  </a:cubicBezTo>
                  <a:cubicBezTo>
                    <a:pt x="28914" y="40606"/>
                    <a:pt x="28967" y="40502"/>
                    <a:pt x="29019" y="40345"/>
                  </a:cubicBezTo>
                  <a:cubicBezTo>
                    <a:pt x="29071" y="39771"/>
                    <a:pt x="29123" y="39145"/>
                    <a:pt x="29175" y="38518"/>
                  </a:cubicBezTo>
                  <a:cubicBezTo>
                    <a:pt x="28967" y="38049"/>
                    <a:pt x="28758" y="37579"/>
                    <a:pt x="28549" y="37109"/>
                  </a:cubicBezTo>
                  <a:cubicBezTo>
                    <a:pt x="27714" y="34865"/>
                    <a:pt x="27088" y="32568"/>
                    <a:pt x="26409" y="30376"/>
                  </a:cubicBezTo>
                  <a:cubicBezTo>
                    <a:pt x="26096" y="29280"/>
                    <a:pt x="25731" y="28184"/>
                    <a:pt x="25313" y="27141"/>
                  </a:cubicBezTo>
                  <a:cubicBezTo>
                    <a:pt x="24948" y="26044"/>
                    <a:pt x="24478" y="25001"/>
                    <a:pt x="23800" y="24061"/>
                  </a:cubicBezTo>
                  <a:cubicBezTo>
                    <a:pt x="23434" y="23539"/>
                    <a:pt x="23069" y="23122"/>
                    <a:pt x="22599" y="22704"/>
                  </a:cubicBezTo>
                  <a:cubicBezTo>
                    <a:pt x="22443" y="22600"/>
                    <a:pt x="22338" y="22495"/>
                    <a:pt x="22234" y="22443"/>
                  </a:cubicBezTo>
                  <a:lnTo>
                    <a:pt x="21869" y="22182"/>
                  </a:lnTo>
                  <a:cubicBezTo>
                    <a:pt x="21608" y="22026"/>
                    <a:pt x="21347" y="21921"/>
                    <a:pt x="21086" y="21765"/>
                  </a:cubicBezTo>
                  <a:cubicBezTo>
                    <a:pt x="20167" y="21431"/>
                    <a:pt x="19315" y="21397"/>
                    <a:pt x="18504" y="21397"/>
                  </a:cubicBezTo>
                  <a:cubicBezTo>
                    <a:pt x="18301" y="21397"/>
                    <a:pt x="18100" y="21399"/>
                    <a:pt x="17902" y="21399"/>
                  </a:cubicBezTo>
                  <a:cubicBezTo>
                    <a:pt x="17432" y="21426"/>
                    <a:pt x="16963" y="21452"/>
                    <a:pt x="16499" y="21452"/>
                  </a:cubicBezTo>
                  <a:cubicBezTo>
                    <a:pt x="16036" y="21452"/>
                    <a:pt x="15580" y="21426"/>
                    <a:pt x="15136" y="21347"/>
                  </a:cubicBezTo>
                  <a:cubicBezTo>
                    <a:pt x="14301" y="21191"/>
                    <a:pt x="13518" y="20773"/>
                    <a:pt x="12944" y="20147"/>
                  </a:cubicBezTo>
                  <a:cubicBezTo>
                    <a:pt x="12318" y="19521"/>
                    <a:pt x="12057" y="18738"/>
                    <a:pt x="11952" y="17955"/>
                  </a:cubicBezTo>
                  <a:cubicBezTo>
                    <a:pt x="11848" y="17120"/>
                    <a:pt x="11952" y="16337"/>
                    <a:pt x="12057" y="15554"/>
                  </a:cubicBezTo>
                  <a:cubicBezTo>
                    <a:pt x="12318" y="14040"/>
                    <a:pt x="12735" y="12579"/>
                    <a:pt x="12892" y="11118"/>
                  </a:cubicBezTo>
                  <a:cubicBezTo>
                    <a:pt x="12944" y="10387"/>
                    <a:pt x="12892" y="9604"/>
                    <a:pt x="12631" y="8926"/>
                  </a:cubicBezTo>
                  <a:cubicBezTo>
                    <a:pt x="12370" y="8195"/>
                    <a:pt x="12057" y="7569"/>
                    <a:pt x="11743" y="6994"/>
                  </a:cubicBezTo>
                  <a:cubicBezTo>
                    <a:pt x="11065" y="5794"/>
                    <a:pt x="10230" y="4802"/>
                    <a:pt x="9447" y="3915"/>
                  </a:cubicBezTo>
                  <a:cubicBezTo>
                    <a:pt x="7777" y="2193"/>
                    <a:pt x="6055" y="1045"/>
                    <a:pt x="4541" y="471"/>
                  </a:cubicBezTo>
                  <a:cubicBezTo>
                    <a:pt x="3607" y="116"/>
                    <a:pt x="2793" y="1"/>
                    <a:pt x="2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 rot="408143">
              <a:off x="7390431" y="3167365"/>
              <a:ext cx="1117311" cy="415195"/>
            </a:xfrm>
            <a:custGeom>
              <a:avLst/>
              <a:gdLst/>
              <a:ahLst/>
              <a:cxnLst/>
              <a:rect l="l" t="t" r="r" b="b"/>
              <a:pathLst>
                <a:path w="65032" h="24166" extrusionOk="0">
                  <a:moveTo>
                    <a:pt x="63876" y="1593"/>
                  </a:moveTo>
                  <a:lnTo>
                    <a:pt x="65031" y="2088"/>
                  </a:lnTo>
                  <a:cubicBezTo>
                    <a:pt x="64720" y="1806"/>
                    <a:pt x="64327" y="1650"/>
                    <a:pt x="63876" y="1593"/>
                  </a:cubicBezTo>
                  <a:close/>
                  <a:moveTo>
                    <a:pt x="60282" y="0"/>
                  </a:moveTo>
                  <a:cubicBezTo>
                    <a:pt x="57516" y="992"/>
                    <a:pt x="55219" y="2506"/>
                    <a:pt x="53132" y="4124"/>
                  </a:cubicBezTo>
                  <a:cubicBezTo>
                    <a:pt x="51044" y="5741"/>
                    <a:pt x="49217" y="7464"/>
                    <a:pt x="47443" y="9134"/>
                  </a:cubicBezTo>
                  <a:cubicBezTo>
                    <a:pt x="43946" y="12526"/>
                    <a:pt x="40815" y="15814"/>
                    <a:pt x="37318" y="18163"/>
                  </a:cubicBezTo>
                  <a:cubicBezTo>
                    <a:pt x="36430" y="18737"/>
                    <a:pt x="35543" y="19259"/>
                    <a:pt x="34656" y="19677"/>
                  </a:cubicBezTo>
                  <a:cubicBezTo>
                    <a:pt x="34447" y="19781"/>
                    <a:pt x="34186" y="19885"/>
                    <a:pt x="33925" y="19990"/>
                  </a:cubicBezTo>
                  <a:cubicBezTo>
                    <a:pt x="33717" y="20094"/>
                    <a:pt x="33508" y="20199"/>
                    <a:pt x="33299" y="20303"/>
                  </a:cubicBezTo>
                  <a:cubicBezTo>
                    <a:pt x="32829" y="20512"/>
                    <a:pt x="32412" y="20616"/>
                    <a:pt x="31942" y="20721"/>
                  </a:cubicBezTo>
                  <a:cubicBezTo>
                    <a:pt x="31472" y="20828"/>
                    <a:pt x="30992" y="20873"/>
                    <a:pt x="30506" y="20873"/>
                  </a:cubicBezTo>
                  <a:cubicBezTo>
                    <a:pt x="29099" y="20873"/>
                    <a:pt x="27636" y="20495"/>
                    <a:pt x="26201" y="20146"/>
                  </a:cubicBezTo>
                  <a:cubicBezTo>
                    <a:pt x="25418" y="20042"/>
                    <a:pt x="24740" y="19364"/>
                    <a:pt x="23800" y="18842"/>
                  </a:cubicBezTo>
                  <a:cubicBezTo>
                    <a:pt x="23539" y="18685"/>
                    <a:pt x="23278" y="18581"/>
                    <a:pt x="22965" y="18528"/>
                  </a:cubicBezTo>
                  <a:cubicBezTo>
                    <a:pt x="22887" y="18502"/>
                    <a:pt x="22808" y="18489"/>
                    <a:pt x="22724" y="18489"/>
                  </a:cubicBezTo>
                  <a:cubicBezTo>
                    <a:pt x="22639" y="18489"/>
                    <a:pt x="22548" y="18502"/>
                    <a:pt x="22443" y="18528"/>
                  </a:cubicBezTo>
                  <a:cubicBezTo>
                    <a:pt x="22339" y="18528"/>
                    <a:pt x="22234" y="18581"/>
                    <a:pt x="22078" y="18581"/>
                  </a:cubicBezTo>
                  <a:cubicBezTo>
                    <a:pt x="21869" y="18685"/>
                    <a:pt x="21608" y="18737"/>
                    <a:pt x="21347" y="18946"/>
                  </a:cubicBezTo>
                  <a:cubicBezTo>
                    <a:pt x="21138" y="19103"/>
                    <a:pt x="20930" y="19364"/>
                    <a:pt x="20877" y="19677"/>
                  </a:cubicBezTo>
                  <a:cubicBezTo>
                    <a:pt x="20825" y="19990"/>
                    <a:pt x="20825" y="20251"/>
                    <a:pt x="20825" y="20460"/>
                  </a:cubicBezTo>
                  <a:cubicBezTo>
                    <a:pt x="20825" y="20668"/>
                    <a:pt x="20877" y="20877"/>
                    <a:pt x="20825" y="21034"/>
                  </a:cubicBezTo>
                  <a:cubicBezTo>
                    <a:pt x="20825" y="21190"/>
                    <a:pt x="20773" y="21295"/>
                    <a:pt x="20721" y="21399"/>
                  </a:cubicBezTo>
                  <a:cubicBezTo>
                    <a:pt x="20669" y="21451"/>
                    <a:pt x="20616" y="21451"/>
                    <a:pt x="20564" y="21503"/>
                  </a:cubicBezTo>
                  <a:cubicBezTo>
                    <a:pt x="20512" y="21556"/>
                    <a:pt x="20512" y="21556"/>
                    <a:pt x="20460" y="21556"/>
                  </a:cubicBezTo>
                  <a:cubicBezTo>
                    <a:pt x="20460" y="21556"/>
                    <a:pt x="20355" y="21608"/>
                    <a:pt x="20355" y="21608"/>
                  </a:cubicBezTo>
                  <a:lnTo>
                    <a:pt x="20303" y="21660"/>
                  </a:lnTo>
                  <a:cubicBezTo>
                    <a:pt x="19677" y="22077"/>
                    <a:pt x="18999" y="22443"/>
                    <a:pt x="18320" y="22704"/>
                  </a:cubicBezTo>
                  <a:cubicBezTo>
                    <a:pt x="16963" y="23226"/>
                    <a:pt x="15554" y="23487"/>
                    <a:pt x="14197" y="23539"/>
                  </a:cubicBezTo>
                  <a:cubicBezTo>
                    <a:pt x="14018" y="23546"/>
                    <a:pt x="13841" y="23549"/>
                    <a:pt x="13664" y="23549"/>
                  </a:cubicBezTo>
                  <a:cubicBezTo>
                    <a:pt x="12499" y="23549"/>
                    <a:pt x="11377" y="23407"/>
                    <a:pt x="10335" y="23226"/>
                  </a:cubicBezTo>
                  <a:cubicBezTo>
                    <a:pt x="7986" y="22756"/>
                    <a:pt x="6003" y="21973"/>
                    <a:pt x="4437" y="21242"/>
                  </a:cubicBezTo>
                  <a:cubicBezTo>
                    <a:pt x="3706" y="20877"/>
                    <a:pt x="3028" y="20512"/>
                    <a:pt x="2454" y="20199"/>
                  </a:cubicBezTo>
                  <a:cubicBezTo>
                    <a:pt x="1880" y="19885"/>
                    <a:pt x="1410" y="19624"/>
                    <a:pt x="1045" y="19364"/>
                  </a:cubicBezTo>
                  <a:cubicBezTo>
                    <a:pt x="314" y="18842"/>
                    <a:pt x="1" y="18529"/>
                    <a:pt x="1" y="18528"/>
                  </a:cubicBezTo>
                  <a:lnTo>
                    <a:pt x="1" y="18528"/>
                  </a:lnTo>
                  <a:cubicBezTo>
                    <a:pt x="1" y="18529"/>
                    <a:pt x="314" y="18894"/>
                    <a:pt x="1045" y="19416"/>
                  </a:cubicBezTo>
                  <a:cubicBezTo>
                    <a:pt x="1410" y="19677"/>
                    <a:pt x="1880" y="19990"/>
                    <a:pt x="2454" y="20355"/>
                  </a:cubicBezTo>
                  <a:cubicBezTo>
                    <a:pt x="3028" y="20668"/>
                    <a:pt x="3706" y="21086"/>
                    <a:pt x="4489" y="21503"/>
                  </a:cubicBezTo>
                  <a:cubicBezTo>
                    <a:pt x="6003" y="22338"/>
                    <a:pt x="8038" y="23226"/>
                    <a:pt x="10491" y="23748"/>
                  </a:cubicBezTo>
                  <a:cubicBezTo>
                    <a:pt x="11744" y="24009"/>
                    <a:pt x="13101" y="24165"/>
                    <a:pt x="14562" y="24165"/>
                  </a:cubicBezTo>
                  <a:cubicBezTo>
                    <a:pt x="15971" y="24113"/>
                    <a:pt x="17485" y="23904"/>
                    <a:pt x="18946" y="23330"/>
                  </a:cubicBezTo>
                  <a:cubicBezTo>
                    <a:pt x="19677" y="23069"/>
                    <a:pt x="20408" y="22652"/>
                    <a:pt x="21138" y="22234"/>
                  </a:cubicBezTo>
                  <a:cubicBezTo>
                    <a:pt x="21347" y="22077"/>
                    <a:pt x="21504" y="21869"/>
                    <a:pt x="21608" y="21608"/>
                  </a:cubicBezTo>
                  <a:cubicBezTo>
                    <a:pt x="21765" y="21347"/>
                    <a:pt x="21765" y="21086"/>
                    <a:pt x="21765" y="20825"/>
                  </a:cubicBezTo>
                  <a:cubicBezTo>
                    <a:pt x="21765" y="20616"/>
                    <a:pt x="21765" y="20407"/>
                    <a:pt x="21765" y="20251"/>
                  </a:cubicBezTo>
                  <a:cubicBezTo>
                    <a:pt x="21765" y="20042"/>
                    <a:pt x="21817" y="19938"/>
                    <a:pt x="21869" y="19885"/>
                  </a:cubicBezTo>
                  <a:cubicBezTo>
                    <a:pt x="21973" y="19729"/>
                    <a:pt x="22026" y="19677"/>
                    <a:pt x="22182" y="19624"/>
                  </a:cubicBezTo>
                  <a:cubicBezTo>
                    <a:pt x="22339" y="19572"/>
                    <a:pt x="22495" y="19572"/>
                    <a:pt x="22704" y="19520"/>
                  </a:cubicBezTo>
                  <a:cubicBezTo>
                    <a:pt x="22726" y="19515"/>
                    <a:pt x="22749" y="19512"/>
                    <a:pt x="22774" y="19512"/>
                  </a:cubicBezTo>
                  <a:cubicBezTo>
                    <a:pt x="22989" y="19512"/>
                    <a:pt x="23316" y="19704"/>
                    <a:pt x="23644" y="19938"/>
                  </a:cubicBezTo>
                  <a:cubicBezTo>
                    <a:pt x="24009" y="20146"/>
                    <a:pt x="24426" y="20460"/>
                    <a:pt x="24844" y="20773"/>
                  </a:cubicBezTo>
                  <a:cubicBezTo>
                    <a:pt x="25105" y="20929"/>
                    <a:pt x="25366" y="21086"/>
                    <a:pt x="25679" y="21190"/>
                  </a:cubicBezTo>
                  <a:lnTo>
                    <a:pt x="26410" y="21347"/>
                  </a:lnTo>
                  <a:cubicBezTo>
                    <a:pt x="27349" y="21608"/>
                    <a:pt x="28341" y="21921"/>
                    <a:pt x="29437" y="22077"/>
                  </a:cubicBezTo>
                  <a:cubicBezTo>
                    <a:pt x="29892" y="22146"/>
                    <a:pt x="30368" y="22184"/>
                    <a:pt x="30846" y="22184"/>
                  </a:cubicBezTo>
                  <a:cubicBezTo>
                    <a:pt x="31463" y="22184"/>
                    <a:pt x="32084" y="22120"/>
                    <a:pt x="32673" y="21973"/>
                  </a:cubicBezTo>
                  <a:cubicBezTo>
                    <a:pt x="33247" y="21869"/>
                    <a:pt x="33769" y="21660"/>
                    <a:pt x="34238" y="21451"/>
                  </a:cubicBezTo>
                  <a:lnTo>
                    <a:pt x="35700" y="20825"/>
                  </a:lnTo>
                  <a:cubicBezTo>
                    <a:pt x="36639" y="20407"/>
                    <a:pt x="37631" y="19885"/>
                    <a:pt x="38518" y="19259"/>
                  </a:cubicBezTo>
                  <a:cubicBezTo>
                    <a:pt x="42224" y="16911"/>
                    <a:pt x="45512" y="13675"/>
                    <a:pt x="49009" y="10491"/>
                  </a:cubicBezTo>
                  <a:cubicBezTo>
                    <a:pt x="50783" y="8873"/>
                    <a:pt x="52610" y="7255"/>
                    <a:pt x="54645" y="5794"/>
                  </a:cubicBezTo>
                  <a:cubicBezTo>
                    <a:pt x="56263" y="4601"/>
                    <a:pt x="60695" y="1568"/>
                    <a:pt x="63463" y="1568"/>
                  </a:cubicBezTo>
                  <a:cubicBezTo>
                    <a:pt x="63605" y="1568"/>
                    <a:pt x="63743" y="1576"/>
                    <a:pt x="63876" y="1593"/>
                  </a:cubicBezTo>
                  <a:lnTo>
                    <a:pt x="63876" y="1593"/>
                  </a:lnTo>
                  <a:lnTo>
                    <a:pt x="60282" y="53"/>
                  </a:lnTo>
                  <a:lnTo>
                    <a:pt x="602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 rot="408143">
              <a:off x="7506477" y="3476372"/>
              <a:ext cx="494090" cy="161415"/>
            </a:xfrm>
            <a:custGeom>
              <a:avLst/>
              <a:gdLst/>
              <a:ahLst/>
              <a:cxnLst/>
              <a:rect l="l" t="t" r="r" b="b"/>
              <a:pathLst>
                <a:path w="28758" h="9395" extrusionOk="0">
                  <a:moveTo>
                    <a:pt x="27401" y="0"/>
                  </a:moveTo>
                  <a:cubicBezTo>
                    <a:pt x="26201" y="2088"/>
                    <a:pt x="24948" y="3967"/>
                    <a:pt x="23434" y="5376"/>
                  </a:cubicBezTo>
                  <a:cubicBezTo>
                    <a:pt x="21921" y="6837"/>
                    <a:pt x="20146" y="7829"/>
                    <a:pt x="18320" y="8194"/>
                  </a:cubicBezTo>
                  <a:cubicBezTo>
                    <a:pt x="17541" y="8367"/>
                    <a:pt x="16763" y="8468"/>
                    <a:pt x="16015" y="8468"/>
                  </a:cubicBezTo>
                  <a:cubicBezTo>
                    <a:pt x="15860" y="8468"/>
                    <a:pt x="15706" y="8464"/>
                    <a:pt x="15554" y="8455"/>
                  </a:cubicBezTo>
                  <a:cubicBezTo>
                    <a:pt x="14718" y="8403"/>
                    <a:pt x="13831" y="8194"/>
                    <a:pt x="12996" y="7985"/>
                  </a:cubicBezTo>
                  <a:cubicBezTo>
                    <a:pt x="11274" y="7516"/>
                    <a:pt x="9708" y="6994"/>
                    <a:pt x="8247" y="6837"/>
                  </a:cubicBezTo>
                  <a:cubicBezTo>
                    <a:pt x="7979" y="6818"/>
                    <a:pt x="7719" y="6806"/>
                    <a:pt x="7465" y="6806"/>
                  </a:cubicBezTo>
                  <a:cubicBezTo>
                    <a:pt x="7026" y="6806"/>
                    <a:pt x="6608" y="6842"/>
                    <a:pt x="6211" y="6942"/>
                  </a:cubicBezTo>
                  <a:cubicBezTo>
                    <a:pt x="5585" y="7046"/>
                    <a:pt x="5063" y="7255"/>
                    <a:pt x="4593" y="7464"/>
                  </a:cubicBezTo>
                  <a:cubicBezTo>
                    <a:pt x="4124" y="7725"/>
                    <a:pt x="3706" y="7985"/>
                    <a:pt x="3341" y="8142"/>
                  </a:cubicBezTo>
                  <a:cubicBezTo>
                    <a:pt x="2923" y="8299"/>
                    <a:pt x="2558" y="8403"/>
                    <a:pt x="2193" y="8455"/>
                  </a:cubicBezTo>
                  <a:cubicBezTo>
                    <a:pt x="1994" y="8486"/>
                    <a:pt x="1804" y="8498"/>
                    <a:pt x="1625" y="8498"/>
                  </a:cubicBezTo>
                  <a:cubicBezTo>
                    <a:pt x="1191" y="8498"/>
                    <a:pt x="818" y="8425"/>
                    <a:pt x="522" y="8351"/>
                  </a:cubicBezTo>
                  <a:cubicBezTo>
                    <a:pt x="159" y="8299"/>
                    <a:pt x="2" y="8247"/>
                    <a:pt x="0" y="8246"/>
                  </a:cubicBezTo>
                  <a:lnTo>
                    <a:pt x="0" y="8246"/>
                  </a:lnTo>
                  <a:cubicBezTo>
                    <a:pt x="2" y="8247"/>
                    <a:pt x="159" y="8299"/>
                    <a:pt x="575" y="8403"/>
                  </a:cubicBezTo>
                  <a:cubicBezTo>
                    <a:pt x="890" y="8493"/>
                    <a:pt x="1361" y="8622"/>
                    <a:pt x="1988" y="8622"/>
                  </a:cubicBezTo>
                  <a:cubicBezTo>
                    <a:pt x="2087" y="8622"/>
                    <a:pt x="2190" y="8619"/>
                    <a:pt x="2297" y="8612"/>
                  </a:cubicBezTo>
                  <a:cubicBezTo>
                    <a:pt x="2662" y="8612"/>
                    <a:pt x="3080" y="8507"/>
                    <a:pt x="3497" y="8299"/>
                  </a:cubicBezTo>
                  <a:cubicBezTo>
                    <a:pt x="3915" y="8142"/>
                    <a:pt x="4332" y="7933"/>
                    <a:pt x="4802" y="7725"/>
                  </a:cubicBezTo>
                  <a:cubicBezTo>
                    <a:pt x="5324" y="7568"/>
                    <a:pt x="5846" y="7411"/>
                    <a:pt x="6420" y="7307"/>
                  </a:cubicBezTo>
                  <a:cubicBezTo>
                    <a:pt x="6649" y="7288"/>
                    <a:pt x="6879" y="7276"/>
                    <a:pt x="7110" y="7276"/>
                  </a:cubicBezTo>
                  <a:cubicBezTo>
                    <a:pt x="7512" y="7276"/>
                    <a:pt x="7921" y="7312"/>
                    <a:pt x="8351" y="7411"/>
                  </a:cubicBezTo>
                  <a:cubicBezTo>
                    <a:pt x="9760" y="7620"/>
                    <a:pt x="11274" y="8194"/>
                    <a:pt x="12996" y="8768"/>
                  </a:cubicBezTo>
                  <a:cubicBezTo>
                    <a:pt x="13831" y="9029"/>
                    <a:pt x="14771" y="9290"/>
                    <a:pt x="15762" y="9342"/>
                  </a:cubicBezTo>
                  <a:cubicBezTo>
                    <a:pt x="16093" y="9377"/>
                    <a:pt x="16423" y="9395"/>
                    <a:pt x="16756" y="9395"/>
                  </a:cubicBezTo>
                  <a:cubicBezTo>
                    <a:pt x="17421" y="9395"/>
                    <a:pt x="18094" y="9325"/>
                    <a:pt x="18789" y="9186"/>
                  </a:cubicBezTo>
                  <a:cubicBezTo>
                    <a:pt x="20773" y="8821"/>
                    <a:pt x="22756" y="7777"/>
                    <a:pt x="24426" y="6315"/>
                  </a:cubicBezTo>
                  <a:cubicBezTo>
                    <a:pt x="26096" y="4802"/>
                    <a:pt x="27453" y="2923"/>
                    <a:pt x="28758" y="887"/>
                  </a:cubicBezTo>
                  <a:lnTo>
                    <a:pt x="27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 rot="408143">
              <a:off x="7935930" y="2747234"/>
              <a:ext cx="563140" cy="495000"/>
            </a:xfrm>
            <a:custGeom>
              <a:avLst/>
              <a:gdLst/>
              <a:ahLst/>
              <a:cxnLst/>
              <a:rect l="l" t="t" r="r" b="b"/>
              <a:pathLst>
                <a:path w="32777" h="28811" extrusionOk="0">
                  <a:moveTo>
                    <a:pt x="835" y="0"/>
                  </a:moveTo>
                  <a:cubicBezTo>
                    <a:pt x="644" y="0"/>
                    <a:pt x="481" y="7"/>
                    <a:pt x="351" y="14"/>
                  </a:cubicBezTo>
                  <a:lnTo>
                    <a:pt x="351" y="14"/>
                  </a:lnTo>
                  <a:cubicBezTo>
                    <a:pt x="126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8"/>
                    <a:pt x="35" y="23"/>
                    <a:pt x="101" y="23"/>
                  </a:cubicBezTo>
                  <a:cubicBezTo>
                    <a:pt x="160" y="23"/>
                    <a:pt x="245" y="19"/>
                    <a:pt x="351" y="14"/>
                  </a:cubicBezTo>
                  <a:lnTo>
                    <a:pt x="351" y="14"/>
                  </a:lnTo>
                  <a:cubicBezTo>
                    <a:pt x="481" y="21"/>
                    <a:pt x="644" y="33"/>
                    <a:pt x="835" y="52"/>
                  </a:cubicBezTo>
                  <a:cubicBezTo>
                    <a:pt x="1409" y="52"/>
                    <a:pt x="2245" y="157"/>
                    <a:pt x="3236" y="522"/>
                  </a:cubicBezTo>
                  <a:cubicBezTo>
                    <a:pt x="3758" y="731"/>
                    <a:pt x="4332" y="992"/>
                    <a:pt x="4854" y="1409"/>
                  </a:cubicBezTo>
                  <a:cubicBezTo>
                    <a:pt x="5428" y="1827"/>
                    <a:pt x="5950" y="2401"/>
                    <a:pt x="6420" y="3027"/>
                  </a:cubicBezTo>
                  <a:cubicBezTo>
                    <a:pt x="7359" y="4332"/>
                    <a:pt x="8142" y="6055"/>
                    <a:pt x="9134" y="7881"/>
                  </a:cubicBezTo>
                  <a:cubicBezTo>
                    <a:pt x="9708" y="8821"/>
                    <a:pt x="10334" y="9812"/>
                    <a:pt x="11274" y="10647"/>
                  </a:cubicBezTo>
                  <a:cubicBezTo>
                    <a:pt x="12161" y="11482"/>
                    <a:pt x="13414" y="12109"/>
                    <a:pt x="14718" y="12265"/>
                  </a:cubicBezTo>
                  <a:cubicBezTo>
                    <a:pt x="15215" y="12342"/>
                    <a:pt x="15684" y="12390"/>
                    <a:pt x="16165" y="12390"/>
                  </a:cubicBezTo>
                  <a:cubicBezTo>
                    <a:pt x="16342" y="12390"/>
                    <a:pt x="16520" y="12384"/>
                    <a:pt x="16702" y="12370"/>
                  </a:cubicBezTo>
                  <a:cubicBezTo>
                    <a:pt x="17328" y="12370"/>
                    <a:pt x="17954" y="12318"/>
                    <a:pt x="18633" y="12318"/>
                  </a:cubicBezTo>
                  <a:cubicBezTo>
                    <a:pt x="19937" y="12318"/>
                    <a:pt x="21347" y="12318"/>
                    <a:pt x="22599" y="12787"/>
                  </a:cubicBezTo>
                  <a:cubicBezTo>
                    <a:pt x="23173" y="12996"/>
                    <a:pt x="23747" y="13414"/>
                    <a:pt x="24217" y="13883"/>
                  </a:cubicBezTo>
                  <a:cubicBezTo>
                    <a:pt x="24687" y="14405"/>
                    <a:pt x="25104" y="15032"/>
                    <a:pt x="25470" y="15710"/>
                  </a:cubicBezTo>
                  <a:cubicBezTo>
                    <a:pt x="25835" y="16388"/>
                    <a:pt x="26148" y="17067"/>
                    <a:pt x="26461" y="17850"/>
                  </a:cubicBezTo>
                  <a:lnTo>
                    <a:pt x="26670" y="18372"/>
                  </a:lnTo>
                  <a:cubicBezTo>
                    <a:pt x="26722" y="18528"/>
                    <a:pt x="26775" y="18737"/>
                    <a:pt x="26827" y="18894"/>
                  </a:cubicBezTo>
                  <a:cubicBezTo>
                    <a:pt x="26983" y="19311"/>
                    <a:pt x="27088" y="19677"/>
                    <a:pt x="27192" y="20094"/>
                  </a:cubicBezTo>
                  <a:cubicBezTo>
                    <a:pt x="27610" y="21660"/>
                    <a:pt x="27975" y="23330"/>
                    <a:pt x="28758" y="25052"/>
                  </a:cubicBezTo>
                  <a:cubicBezTo>
                    <a:pt x="29123" y="25940"/>
                    <a:pt x="29697" y="26775"/>
                    <a:pt x="30480" y="27558"/>
                  </a:cubicBezTo>
                  <a:cubicBezTo>
                    <a:pt x="31002" y="28079"/>
                    <a:pt x="31681" y="28497"/>
                    <a:pt x="32411" y="28810"/>
                  </a:cubicBezTo>
                  <a:cubicBezTo>
                    <a:pt x="32516" y="28340"/>
                    <a:pt x="32620" y="27819"/>
                    <a:pt x="32777" y="27401"/>
                  </a:cubicBezTo>
                  <a:cubicBezTo>
                    <a:pt x="32255" y="27140"/>
                    <a:pt x="31785" y="26879"/>
                    <a:pt x="31367" y="26514"/>
                  </a:cubicBezTo>
                  <a:cubicBezTo>
                    <a:pt x="30793" y="25940"/>
                    <a:pt x="30324" y="25261"/>
                    <a:pt x="29958" y="24530"/>
                  </a:cubicBezTo>
                  <a:cubicBezTo>
                    <a:pt x="29228" y="23017"/>
                    <a:pt x="28862" y="21347"/>
                    <a:pt x="28392" y="19729"/>
                  </a:cubicBezTo>
                  <a:cubicBezTo>
                    <a:pt x="28236" y="19311"/>
                    <a:pt x="28132" y="18894"/>
                    <a:pt x="27975" y="18476"/>
                  </a:cubicBezTo>
                  <a:cubicBezTo>
                    <a:pt x="27923" y="18320"/>
                    <a:pt x="27818" y="18059"/>
                    <a:pt x="27766" y="17850"/>
                  </a:cubicBezTo>
                  <a:lnTo>
                    <a:pt x="27505" y="17276"/>
                  </a:lnTo>
                  <a:cubicBezTo>
                    <a:pt x="27140" y="16545"/>
                    <a:pt x="26775" y="15762"/>
                    <a:pt x="26357" y="15032"/>
                  </a:cubicBezTo>
                  <a:cubicBezTo>
                    <a:pt x="25939" y="14353"/>
                    <a:pt x="25418" y="13622"/>
                    <a:pt x="24791" y="13048"/>
                  </a:cubicBezTo>
                  <a:cubicBezTo>
                    <a:pt x="24165" y="12422"/>
                    <a:pt x="23382" y="11952"/>
                    <a:pt x="22599" y="11743"/>
                  </a:cubicBezTo>
                  <a:cubicBezTo>
                    <a:pt x="21816" y="11482"/>
                    <a:pt x="21086" y="11430"/>
                    <a:pt x="20355" y="11378"/>
                  </a:cubicBezTo>
                  <a:cubicBezTo>
                    <a:pt x="19624" y="11378"/>
                    <a:pt x="18946" y="11378"/>
                    <a:pt x="18267" y="11430"/>
                  </a:cubicBezTo>
                  <a:lnTo>
                    <a:pt x="17276" y="11482"/>
                  </a:lnTo>
                  <a:lnTo>
                    <a:pt x="16336" y="11587"/>
                  </a:lnTo>
                  <a:cubicBezTo>
                    <a:pt x="15710" y="11587"/>
                    <a:pt x="15136" y="11587"/>
                    <a:pt x="14510" y="11482"/>
                  </a:cubicBezTo>
                  <a:cubicBezTo>
                    <a:pt x="13361" y="11326"/>
                    <a:pt x="12317" y="10804"/>
                    <a:pt x="11482" y="10021"/>
                  </a:cubicBezTo>
                  <a:cubicBezTo>
                    <a:pt x="10647" y="9290"/>
                    <a:pt x="10021" y="8351"/>
                    <a:pt x="9499" y="7464"/>
                  </a:cubicBezTo>
                  <a:cubicBezTo>
                    <a:pt x="8455" y="5689"/>
                    <a:pt x="7620" y="4019"/>
                    <a:pt x="6576" y="2714"/>
                  </a:cubicBezTo>
                  <a:cubicBezTo>
                    <a:pt x="6055" y="2088"/>
                    <a:pt x="5480" y="1566"/>
                    <a:pt x="4906" y="1201"/>
                  </a:cubicBezTo>
                  <a:cubicBezTo>
                    <a:pt x="4332" y="783"/>
                    <a:pt x="3758" y="522"/>
                    <a:pt x="3236" y="366"/>
                  </a:cubicBezTo>
                  <a:cubicBezTo>
                    <a:pt x="2192" y="0"/>
                    <a:pt x="1357" y="0"/>
                    <a:pt x="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 rot="408143">
              <a:off x="7845947" y="3003805"/>
              <a:ext cx="609769" cy="221514"/>
            </a:xfrm>
            <a:custGeom>
              <a:avLst/>
              <a:gdLst/>
              <a:ahLst/>
              <a:cxnLst/>
              <a:rect l="l" t="t" r="r" b="b"/>
              <a:pathLst>
                <a:path w="35491" h="12893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4"/>
                    <a:pt x="159" y="212"/>
                    <a:pt x="522" y="627"/>
                  </a:cubicBezTo>
                  <a:cubicBezTo>
                    <a:pt x="887" y="992"/>
                    <a:pt x="1462" y="1566"/>
                    <a:pt x="2297" y="2193"/>
                  </a:cubicBezTo>
                  <a:cubicBezTo>
                    <a:pt x="3143" y="2740"/>
                    <a:pt x="4368" y="3240"/>
                    <a:pt x="5747" y="3240"/>
                  </a:cubicBezTo>
                  <a:cubicBezTo>
                    <a:pt x="5815" y="3240"/>
                    <a:pt x="5882" y="3239"/>
                    <a:pt x="5950" y="3237"/>
                  </a:cubicBezTo>
                  <a:cubicBezTo>
                    <a:pt x="7464" y="3184"/>
                    <a:pt x="9029" y="2662"/>
                    <a:pt x="10752" y="2088"/>
                  </a:cubicBezTo>
                  <a:cubicBezTo>
                    <a:pt x="11587" y="1827"/>
                    <a:pt x="12526" y="1566"/>
                    <a:pt x="13518" y="1462"/>
                  </a:cubicBezTo>
                  <a:cubicBezTo>
                    <a:pt x="13734" y="1438"/>
                    <a:pt x="13959" y="1425"/>
                    <a:pt x="14188" y="1425"/>
                  </a:cubicBezTo>
                  <a:cubicBezTo>
                    <a:pt x="14956" y="1425"/>
                    <a:pt x="15781" y="1570"/>
                    <a:pt x="16545" y="1932"/>
                  </a:cubicBezTo>
                  <a:cubicBezTo>
                    <a:pt x="17067" y="2141"/>
                    <a:pt x="17537" y="2506"/>
                    <a:pt x="18006" y="2819"/>
                  </a:cubicBezTo>
                  <a:cubicBezTo>
                    <a:pt x="18424" y="3184"/>
                    <a:pt x="18685" y="3602"/>
                    <a:pt x="18737" y="4124"/>
                  </a:cubicBezTo>
                  <a:cubicBezTo>
                    <a:pt x="18841" y="4646"/>
                    <a:pt x="18737" y="5220"/>
                    <a:pt x="18633" y="5846"/>
                  </a:cubicBezTo>
                  <a:cubicBezTo>
                    <a:pt x="18476" y="6420"/>
                    <a:pt x="18319" y="6994"/>
                    <a:pt x="18215" y="7673"/>
                  </a:cubicBezTo>
                  <a:cubicBezTo>
                    <a:pt x="18163" y="8038"/>
                    <a:pt x="18111" y="8404"/>
                    <a:pt x="18163" y="8821"/>
                  </a:cubicBezTo>
                  <a:cubicBezTo>
                    <a:pt x="18215" y="9239"/>
                    <a:pt x="18372" y="9708"/>
                    <a:pt x="18685" y="10074"/>
                  </a:cubicBezTo>
                  <a:cubicBezTo>
                    <a:pt x="19050" y="10491"/>
                    <a:pt x="19468" y="10700"/>
                    <a:pt x="19833" y="10857"/>
                  </a:cubicBezTo>
                  <a:cubicBezTo>
                    <a:pt x="20042" y="10961"/>
                    <a:pt x="20251" y="11013"/>
                    <a:pt x="20407" y="11065"/>
                  </a:cubicBezTo>
                  <a:cubicBezTo>
                    <a:pt x="20668" y="11118"/>
                    <a:pt x="20929" y="11170"/>
                    <a:pt x="21138" y="11170"/>
                  </a:cubicBezTo>
                  <a:cubicBezTo>
                    <a:pt x="22025" y="11065"/>
                    <a:pt x="22704" y="10752"/>
                    <a:pt x="23330" y="10439"/>
                  </a:cubicBezTo>
                  <a:cubicBezTo>
                    <a:pt x="23956" y="10126"/>
                    <a:pt x="24582" y="9813"/>
                    <a:pt x="25209" y="9500"/>
                  </a:cubicBezTo>
                  <a:cubicBezTo>
                    <a:pt x="26141" y="9111"/>
                    <a:pt x="27159" y="8810"/>
                    <a:pt x="28179" y="8810"/>
                  </a:cubicBezTo>
                  <a:cubicBezTo>
                    <a:pt x="28529" y="8810"/>
                    <a:pt x="28880" y="8845"/>
                    <a:pt x="29227" y="8925"/>
                  </a:cubicBezTo>
                  <a:cubicBezTo>
                    <a:pt x="30637" y="9239"/>
                    <a:pt x="34342" y="11692"/>
                    <a:pt x="35490" y="12892"/>
                  </a:cubicBezTo>
                  <a:lnTo>
                    <a:pt x="34133" y="10387"/>
                  </a:lnTo>
                  <a:cubicBezTo>
                    <a:pt x="33455" y="9708"/>
                    <a:pt x="32724" y="9082"/>
                    <a:pt x="31941" y="8612"/>
                  </a:cubicBezTo>
                  <a:cubicBezTo>
                    <a:pt x="31106" y="8090"/>
                    <a:pt x="30219" y="7725"/>
                    <a:pt x="29332" y="7568"/>
                  </a:cubicBezTo>
                  <a:cubicBezTo>
                    <a:pt x="28896" y="7496"/>
                    <a:pt x="28471" y="7457"/>
                    <a:pt x="28058" y="7457"/>
                  </a:cubicBezTo>
                  <a:cubicBezTo>
                    <a:pt x="27580" y="7457"/>
                    <a:pt x="27118" y="7509"/>
                    <a:pt x="26670" y="7621"/>
                  </a:cubicBezTo>
                  <a:cubicBezTo>
                    <a:pt x="25887" y="7777"/>
                    <a:pt x="25157" y="8090"/>
                    <a:pt x="24478" y="8404"/>
                  </a:cubicBezTo>
                  <a:cubicBezTo>
                    <a:pt x="23800" y="8717"/>
                    <a:pt x="23173" y="9082"/>
                    <a:pt x="22547" y="9395"/>
                  </a:cubicBezTo>
                  <a:cubicBezTo>
                    <a:pt x="21921" y="9708"/>
                    <a:pt x="21294" y="10021"/>
                    <a:pt x="20825" y="10021"/>
                  </a:cubicBezTo>
                  <a:cubicBezTo>
                    <a:pt x="20772" y="10021"/>
                    <a:pt x="20720" y="10021"/>
                    <a:pt x="20668" y="9969"/>
                  </a:cubicBezTo>
                  <a:cubicBezTo>
                    <a:pt x="20616" y="9969"/>
                    <a:pt x="20511" y="9969"/>
                    <a:pt x="20459" y="9917"/>
                  </a:cubicBezTo>
                  <a:cubicBezTo>
                    <a:pt x="20303" y="9917"/>
                    <a:pt x="20146" y="9865"/>
                    <a:pt x="19990" y="9761"/>
                  </a:cubicBezTo>
                  <a:cubicBezTo>
                    <a:pt x="19729" y="9656"/>
                    <a:pt x="19520" y="9500"/>
                    <a:pt x="19415" y="9343"/>
                  </a:cubicBezTo>
                  <a:cubicBezTo>
                    <a:pt x="19154" y="8978"/>
                    <a:pt x="19154" y="8351"/>
                    <a:pt x="19259" y="7777"/>
                  </a:cubicBezTo>
                  <a:cubicBezTo>
                    <a:pt x="19311" y="7151"/>
                    <a:pt x="19520" y="6525"/>
                    <a:pt x="19624" y="5898"/>
                  </a:cubicBezTo>
                  <a:cubicBezTo>
                    <a:pt x="19729" y="5272"/>
                    <a:pt x="19781" y="4541"/>
                    <a:pt x="19572" y="3811"/>
                  </a:cubicBezTo>
                  <a:cubicBezTo>
                    <a:pt x="19468" y="3498"/>
                    <a:pt x="19311" y="3132"/>
                    <a:pt x="19050" y="2819"/>
                  </a:cubicBezTo>
                  <a:cubicBezTo>
                    <a:pt x="18841" y="2506"/>
                    <a:pt x="18580" y="2245"/>
                    <a:pt x="18267" y="2088"/>
                  </a:cubicBezTo>
                  <a:cubicBezTo>
                    <a:pt x="17745" y="1671"/>
                    <a:pt x="17171" y="1358"/>
                    <a:pt x="16597" y="1149"/>
                  </a:cubicBezTo>
                  <a:cubicBezTo>
                    <a:pt x="15836" y="851"/>
                    <a:pt x="15075" y="742"/>
                    <a:pt x="14354" y="742"/>
                  </a:cubicBezTo>
                  <a:cubicBezTo>
                    <a:pt x="13938" y="742"/>
                    <a:pt x="13535" y="778"/>
                    <a:pt x="13152" y="836"/>
                  </a:cubicBezTo>
                  <a:cubicBezTo>
                    <a:pt x="12109" y="992"/>
                    <a:pt x="11221" y="1358"/>
                    <a:pt x="10334" y="1671"/>
                  </a:cubicBezTo>
                  <a:cubicBezTo>
                    <a:pt x="8664" y="2297"/>
                    <a:pt x="7203" y="2871"/>
                    <a:pt x="5793" y="2923"/>
                  </a:cubicBezTo>
                  <a:cubicBezTo>
                    <a:pt x="5713" y="2926"/>
                    <a:pt x="5634" y="2928"/>
                    <a:pt x="5555" y="2928"/>
                  </a:cubicBezTo>
                  <a:cubicBezTo>
                    <a:pt x="4249" y="2928"/>
                    <a:pt x="3136" y="2528"/>
                    <a:pt x="2349" y="2036"/>
                  </a:cubicBezTo>
                  <a:cubicBezTo>
                    <a:pt x="1462" y="1462"/>
                    <a:pt x="887" y="940"/>
                    <a:pt x="522" y="575"/>
                  </a:cubicBezTo>
                  <a:cubicBezTo>
                    <a:pt x="159" y="212"/>
                    <a:pt x="2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 rot="408143">
              <a:off x="7870204" y="3183119"/>
              <a:ext cx="661776" cy="201069"/>
            </a:xfrm>
            <a:custGeom>
              <a:avLst/>
              <a:gdLst/>
              <a:ahLst/>
              <a:cxnLst/>
              <a:rect l="l" t="t" r="r" b="b"/>
              <a:pathLst>
                <a:path w="38518" h="11703" extrusionOk="0">
                  <a:moveTo>
                    <a:pt x="28862" y="0"/>
                  </a:moveTo>
                  <a:cubicBezTo>
                    <a:pt x="25888" y="0"/>
                    <a:pt x="23226" y="888"/>
                    <a:pt x="20982" y="2036"/>
                  </a:cubicBezTo>
                  <a:cubicBezTo>
                    <a:pt x="18737" y="3132"/>
                    <a:pt x="16858" y="4541"/>
                    <a:pt x="15136" y="5794"/>
                  </a:cubicBezTo>
                  <a:cubicBezTo>
                    <a:pt x="13414" y="7099"/>
                    <a:pt x="11848" y="8299"/>
                    <a:pt x="10335" y="9238"/>
                  </a:cubicBezTo>
                  <a:cubicBezTo>
                    <a:pt x="8873" y="10230"/>
                    <a:pt x="7360" y="10909"/>
                    <a:pt x="5950" y="10961"/>
                  </a:cubicBezTo>
                  <a:cubicBezTo>
                    <a:pt x="5838" y="10969"/>
                    <a:pt x="5727" y="10973"/>
                    <a:pt x="5617" y="10973"/>
                  </a:cubicBezTo>
                  <a:cubicBezTo>
                    <a:pt x="4344" y="10973"/>
                    <a:pt x="3218" y="10437"/>
                    <a:pt x="2401" y="9813"/>
                  </a:cubicBezTo>
                  <a:cubicBezTo>
                    <a:pt x="1514" y="9186"/>
                    <a:pt x="940" y="8508"/>
                    <a:pt x="522" y="8090"/>
                  </a:cubicBezTo>
                  <a:cubicBezTo>
                    <a:pt x="157" y="7621"/>
                    <a:pt x="1" y="7360"/>
                    <a:pt x="1" y="7360"/>
                  </a:cubicBezTo>
                  <a:lnTo>
                    <a:pt x="1" y="7360"/>
                  </a:lnTo>
                  <a:cubicBezTo>
                    <a:pt x="1" y="7360"/>
                    <a:pt x="105" y="7621"/>
                    <a:pt x="470" y="8142"/>
                  </a:cubicBezTo>
                  <a:cubicBezTo>
                    <a:pt x="783" y="8612"/>
                    <a:pt x="1305" y="9343"/>
                    <a:pt x="2193" y="10126"/>
                  </a:cubicBezTo>
                  <a:cubicBezTo>
                    <a:pt x="2610" y="10491"/>
                    <a:pt x="3132" y="10856"/>
                    <a:pt x="3811" y="11170"/>
                  </a:cubicBezTo>
                  <a:cubicBezTo>
                    <a:pt x="4437" y="11483"/>
                    <a:pt x="5220" y="11691"/>
                    <a:pt x="6055" y="11691"/>
                  </a:cubicBezTo>
                  <a:cubicBezTo>
                    <a:pt x="6173" y="11699"/>
                    <a:pt x="6292" y="11703"/>
                    <a:pt x="6411" y="11703"/>
                  </a:cubicBezTo>
                  <a:cubicBezTo>
                    <a:pt x="7924" y="11703"/>
                    <a:pt x="9513" y="11105"/>
                    <a:pt x="11013" y="10282"/>
                  </a:cubicBezTo>
                  <a:cubicBezTo>
                    <a:pt x="12683" y="9395"/>
                    <a:pt x="14353" y="8299"/>
                    <a:pt x="16128" y="7099"/>
                  </a:cubicBezTo>
                  <a:cubicBezTo>
                    <a:pt x="17954" y="5950"/>
                    <a:pt x="19833" y="4750"/>
                    <a:pt x="22025" y="3810"/>
                  </a:cubicBezTo>
                  <a:cubicBezTo>
                    <a:pt x="24038" y="2855"/>
                    <a:pt x="26341" y="2190"/>
                    <a:pt x="28795" y="2190"/>
                  </a:cubicBezTo>
                  <a:cubicBezTo>
                    <a:pt x="28887" y="2190"/>
                    <a:pt x="28979" y="2191"/>
                    <a:pt x="29071" y="2193"/>
                  </a:cubicBezTo>
                  <a:cubicBezTo>
                    <a:pt x="30376" y="2245"/>
                    <a:pt x="31681" y="2454"/>
                    <a:pt x="32933" y="2871"/>
                  </a:cubicBezTo>
                  <a:lnTo>
                    <a:pt x="33977" y="3184"/>
                  </a:lnTo>
                  <a:lnTo>
                    <a:pt x="38518" y="3758"/>
                  </a:lnTo>
                  <a:cubicBezTo>
                    <a:pt x="38466" y="1932"/>
                    <a:pt x="35647" y="1879"/>
                    <a:pt x="34865" y="1097"/>
                  </a:cubicBezTo>
                  <a:lnTo>
                    <a:pt x="34865" y="1149"/>
                  </a:lnTo>
                  <a:lnTo>
                    <a:pt x="34447" y="992"/>
                  </a:lnTo>
                  <a:lnTo>
                    <a:pt x="33403" y="679"/>
                  </a:lnTo>
                  <a:cubicBezTo>
                    <a:pt x="31890" y="209"/>
                    <a:pt x="30376" y="0"/>
                    <a:pt x="28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 rot="408143">
              <a:off x="7944446" y="2226484"/>
              <a:ext cx="570321" cy="500618"/>
            </a:xfrm>
            <a:custGeom>
              <a:avLst/>
              <a:gdLst/>
              <a:ahLst/>
              <a:cxnLst/>
              <a:rect l="l" t="t" r="r" b="b"/>
              <a:pathLst>
                <a:path w="33195" h="29138" extrusionOk="0">
                  <a:moveTo>
                    <a:pt x="2695" y="0"/>
                  </a:moveTo>
                  <a:cubicBezTo>
                    <a:pt x="1902" y="0"/>
                    <a:pt x="1301" y="77"/>
                    <a:pt x="836" y="119"/>
                  </a:cubicBezTo>
                  <a:cubicBezTo>
                    <a:pt x="314" y="171"/>
                    <a:pt x="1" y="223"/>
                    <a:pt x="1" y="223"/>
                  </a:cubicBezTo>
                  <a:lnTo>
                    <a:pt x="836" y="171"/>
                  </a:lnTo>
                  <a:cubicBezTo>
                    <a:pt x="1137" y="141"/>
                    <a:pt x="1526" y="111"/>
                    <a:pt x="2001" y="111"/>
                  </a:cubicBezTo>
                  <a:cubicBezTo>
                    <a:pt x="2349" y="111"/>
                    <a:pt x="2743" y="127"/>
                    <a:pt x="3185" y="171"/>
                  </a:cubicBezTo>
                  <a:cubicBezTo>
                    <a:pt x="3707" y="223"/>
                    <a:pt x="4281" y="328"/>
                    <a:pt x="4907" y="536"/>
                  </a:cubicBezTo>
                  <a:cubicBezTo>
                    <a:pt x="5168" y="693"/>
                    <a:pt x="5481" y="849"/>
                    <a:pt x="5690" y="1058"/>
                  </a:cubicBezTo>
                  <a:cubicBezTo>
                    <a:pt x="5951" y="1319"/>
                    <a:pt x="6160" y="1580"/>
                    <a:pt x="6316" y="1893"/>
                  </a:cubicBezTo>
                  <a:cubicBezTo>
                    <a:pt x="6682" y="2572"/>
                    <a:pt x="6682" y="3407"/>
                    <a:pt x="6629" y="4294"/>
                  </a:cubicBezTo>
                  <a:cubicBezTo>
                    <a:pt x="6629" y="4712"/>
                    <a:pt x="6577" y="5234"/>
                    <a:pt x="6682" y="5703"/>
                  </a:cubicBezTo>
                  <a:cubicBezTo>
                    <a:pt x="6734" y="5964"/>
                    <a:pt x="6838" y="6225"/>
                    <a:pt x="6995" y="6486"/>
                  </a:cubicBezTo>
                  <a:cubicBezTo>
                    <a:pt x="7203" y="6695"/>
                    <a:pt x="7412" y="6904"/>
                    <a:pt x="7673" y="7060"/>
                  </a:cubicBezTo>
                  <a:cubicBezTo>
                    <a:pt x="8143" y="7321"/>
                    <a:pt x="8717" y="7426"/>
                    <a:pt x="9239" y="7530"/>
                  </a:cubicBezTo>
                  <a:lnTo>
                    <a:pt x="10857" y="7843"/>
                  </a:lnTo>
                  <a:cubicBezTo>
                    <a:pt x="11953" y="8052"/>
                    <a:pt x="12997" y="8365"/>
                    <a:pt x="13936" y="9096"/>
                  </a:cubicBezTo>
                  <a:cubicBezTo>
                    <a:pt x="14823" y="9826"/>
                    <a:pt x="15658" y="10766"/>
                    <a:pt x="16494" y="11810"/>
                  </a:cubicBezTo>
                  <a:cubicBezTo>
                    <a:pt x="17329" y="12906"/>
                    <a:pt x="18372" y="13950"/>
                    <a:pt x="19468" y="14889"/>
                  </a:cubicBezTo>
                  <a:cubicBezTo>
                    <a:pt x="21765" y="16768"/>
                    <a:pt x="24427" y="18386"/>
                    <a:pt x="26723" y="20578"/>
                  </a:cubicBezTo>
                  <a:cubicBezTo>
                    <a:pt x="27923" y="21674"/>
                    <a:pt x="28967" y="22927"/>
                    <a:pt x="29750" y="24388"/>
                  </a:cubicBezTo>
                  <a:cubicBezTo>
                    <a:pt x="30585" y="25797"/>
                    <a:pt x="31212" y="27415"/>
                    <a:pt x="31577" y="29137"/>
                  </a:cubicBezTo>
                  <a:lnTo>
                    <a:pt x="33195" y="28772"/>
                  </a:lnTo>
                  <a:cubicBezTo>
                    <a:pt x="32725" y="26945"/>
                    <a:pt x="32047" y="25223"/>
                    <a:pt x="31159" y="23657"/>
                  </a:cubicBezTo>
                  <a:cubicBezTo>
                    <a:pt x="30220" y="22144"/>
                    <a:pt x="29072" y="20787"/>
                    <a:pt x="27819" y="19639"/>
                  </a:cubicBezTo>
                  <a:cubicBezTo>
                    <a:pt x="25314" y="17394"/>
                    <a:pt x="22600" y="15881"/>
                    <a:pt x="20356" y="14158"/>
                  </a:cubicBezTo>
                  <a:cubicBezTo>
                    <a:pt x="19260" y="13271"/>
                    <a:pt x="18216" y="12384"/>
                    <a:pt x="17381" y="11392"/>
                  </a:cubicBezTo>
                  <a:cubicBezTo>
                    <a:pt x="16494" y="10348"/>
                    <a:pt x="15658" y="9357"/>
                    <a:pt x="14615" y="8574"/>
                  </a:cubicBezTo>
                  <a:cubicBezTo>
                    <a:pt x="14093" y="8209"/>
                    <a:pt x="13519" y="7843"/>
                    <a:pt x="12944" y="7634"/>
                  </a:cubicBezTo>
                  <a:cubicBezTo>
                    <a:pt x="12370" y="7426"/>
                    <a:pt x="11744" y="7269"/>
                    <a:pt x="11222" y="7165"/>
                  </a:cubicBezTo>
                  <a:cubicBezTo>
                    <a:pt x="10648" y="7113"/>
                    <a:pt x="10074" y="7008"/>
                    <a:pt x="9552" y="6956"/>
                  </a:cubicBezTo>
                  <a:lnTo>
                    <a:pt x="8769" y="6799"/>
                  </a:lnTo>
                  <a:cubicBezTo>
                    <a:pt x="8560" y="6799"/>
                    <a:pt x="8299" y="6695"/>
                    <a:pt x="8091" y="6643"/>
                  </a:cubicBezTo>
                  <a:cubicBezTo>
                    <a:pt x="7673" y="6434"/>
                    <a:pt x="7360" y="6173"/>
                    <a:pt x="7256" y="5756"/>
                  </a:cubicBezTo>
                  <a:cubicBezTo>
                    <a:pt x="7099" y="5338"/>
                    <a:pt x="7099" y="4920"/>
                    <a:pt x="7099" y="4451"/>
                  </a:cubicBezTo>
                  <a:cubicBezTo>
                    <a:pt x="7099" y="3563"/>
                    <a:pt x="7099" y="2676"/>
                    <a:pt x="6734" y="1893"/>
                  </a:cubicBezTo>
                  <a:cubicBezTo>
                    <a:pt x="6525" y="1528"/>
                    <a:pt x="6264" y="1215"/>
                    <a:pt x="6003" y="954"/>
                  </a:cubicBezTo>
                  <a:cubicBezTo>
                    <a:pt x="5742" y="693"/>
                    <a:pt x="5429" y="484"/>
                    <a:pt x="5064" y="380"/>
                  </a:cubicBezTo>
                  <a:cubicBezTo>
                    <a:pt x="4437" y="119"/>
                    <a:pt x="3863" y="67"/>
                    <a:pt x="3289" y="14"/>
                  </a:cubicBezTo>
                  <a:cubicBezTo>
                    <a:pt x="3080" y="4"/>
                    <a:pt x="2882" y="0"/>
                    <a:pt x="2695" y="0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 rot="408143">
              <a:off x="7881231" y="2428607"/>
              <a:ext cx="234056" cy="273503"/>
            </a:xfrm>
            <a:custGeom>
              <a:avLst/>
              <a:gdLst/>
              <a:ahLst/>
              <a:cxnLst/>
              <a:rect l="l" t="t" r="r" b="b"/>
              <a:pathLst>
                <a:path w="13623" h="15919" extrusionOk="0">
                  <a:moveTo>
                    <a:pt x="0" y="0"/>
                  </a:moveTo>
                  <a:cubicBezTo>
                    <a:pt x="0" y="0"/>
                    <a:pt x="0" y="157"/>
                    <a:pt x="104" y="418"/>
                  </a:cubicBezTo>
                  <a:cubicBezTo>
                    <a:pt x="52" y="157"/>
                    <a:pt x="0" y="0"/>
                    <a:pt x="0" y="0"/>
                  </a:cubicBezTo>
                  <a:close/>
                  <a:moveTo>
                    <a:pt x="104" y="418"/>
                  </a:moveTo>
                  <a:lnTo>
                    <a:pt x="104" y="418"/>
                  </a:lnTo>
                  <a:cubicBezTo>
                    <a:pt x="157" y="627"/>
                    <a:pt x="313" y="992"/>
                    <a:pt x="574" y="1410"/>
                  </a:cubicBezTo>
                  <a:cubicBezTo>
                    <a:pt x="887" y="1827"/>
                    <a:pt x="1409" y="2245"/>
                    <a:pt x="2036" y="2558"/>
                  </a:cubicBezTo>
                  <a:cubicBezTo>
                    <a:pt x="2714" y="2923"/>
                    <a:pt x="3549" y="3184"/>
                    <a:pt x="4489" y="3393"/>
                  </a:cubicBezTo>
                  <a:cubicBezTo>
                    <a:pt x="5376" y="3706"/>
                    <a:pt x="6420" y="3967"/>
                    <a:pt x="7463" y="4489"/>
                  </a:cubicBezTo>
                  <a:cubicBezTo>
                    <a:pt x="7933" y="4750"/>
                    <a:pt x="8455" y="5063"/>
                    <a:pt x="8873" y="5480"/>
                  </a:cubicBezTo>
                  <a:cubicBezTo>
                    <a:pt x="9081" y="5689"/>
                    <a:pt x="9290" y="5950"/>
                    <a:pt x="9499" y="6211"/>
                  </a:cubicBezTo>
                  <a:cubicBezTo>
                    <a:pt x="9656" y="6472"/>
                    <a:pt x="9812" y="6733"/>
                    <a:pt x="9969" y="7046"/>
                  </a:cubicBezTo>
                  <a:cubicBezTo>
                    <a:pt x="10491" y="8247"/>
                    <a:pt x="10699" y="9708"/>
                    <a:pt x="11065" y="11222"/>
                  </a:cubicBezTo>
                  <a:cubicBezTo>
                    <a:pt x="11221" y="12004"/>
                    <a:pt x="11378" y="12787"/>
                    <a:pt x="11691" y="13622"/>
                  </a:cubicBezTo>
                  <a:cubicBezTo>
                    <a:pt x="11952" y="14405"/>
                    <a:pt x="12369" y="15240"/>
                    <a:pt x="13048" y="15919"/>
                  </a:cubicBezTo>
                  <a:lnTo>
                    <a:pt x="13622" y="15345"/>
                  </a:lnTo>
                  <a:cubicBezTo>
                    <a:pt x="13100" y="14823"/>
                    <a:pt x="12683" y="14092"/>
                    <a:pt x="12422" y="13361"/>
                  </a:cubicBezTo>
                  <a:cubicBezTo>
                    <a:pt x="12109" y="12631"/>
                    <a:pt x="11952" y="11900"/>
                    <a:pt x="11743" y="11117"/>
                  </a:cubicBezTo>
                  <a:cubicBezTo>
                    <a:pt x="11378" y="9656"/>
                    <a:pt x="11117" y="8194"/>
                    <a:pt x="10543" y="6890"/>
                  </a:cubicBezTo>
                  <a:cubicBezTo>
                    <a:pt x="9916" y="5585"/>
                    <a:pt x="8820" y="4645"/>
                    <a:pt x="7724" y="4123"/>
                  </a:cubicBezTo>
                  <a:cubicBezTo>
                    <a:pt x="6628" y="3602"/>
                    <a:pt x="5585" y="3393"/>
                    <a:pt x="4645" y="3132"/>
                  </a:cubicBezTo>
                  <a:cubicBezTo>
                    <a:pt x="3706" y="2923"/>
                    <a:pt x="2871" y="2714"/>
                    <a:pt x="2192" y="2453"/>
                  </a:cubicBezTo>
                  <a:cubicBezTo>
                    <a:pt x="1514" y="2140"/>
                    <a:pt x="992" y="1775"/>
                    <a:pt x="679" y="1410"/>
                  </a:cubicBezTo>
                  <a:cubicBezTo>
                    <a:pt x="365" y="992"/>
                    <a:pt x="209" y="627"/>
                    <a:pt x="104" y="418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 rot="408143">
              <a:off x="7855128" y="3370325"/>
              <a:ext cx="261855" cy="161552"/>
            </a:xfrm>
            <a:custGeom>
              <a:avLst/>
              <a:gdLst/>
              <a:ahLst/>
              <a:cxnLst/>
              <a:rect l="l" t="t" r="r" b="b"/>
              <a:pathLst>
                <a:path w="15241" h="9403" extrusionOk="0">
                  <a:moveTo>
                    <a:pt x="14082" y="1"/>
                  </a:moveTo>
                  <a:cubicBezTo>
                    <a:pt x="13658" y="1"/>
                    <a:pt x="13247" y="80"/>
                    <a:pt x="12892" y="217"/>
                  </a:cubicBezTo>
                  <a:cubicBezTo>
                    <a:pt x="12162" y="530"/>
                    <a:pt x="11587" y="947"/>
                    <a:pt x="11066" y="1365"/>
                  </a:cubicBezTo>
                  <a:cubicBezTo>
                    <a:pt x="10022" y="2252"/>
                    <a:pt x="9239" y="3191"/>
                    <a:pt x="8456" y="4079"/>
                  </a:cubicBezTo>
                  <a:cubicBezTo>
                    <a:pt x="6995" y="5853"/>
                    <a:pt x="5742" y="7419"/>
                    <a:pt x="4437" y="8358"/>
                  </a:cubicBezTo>
                  <a:cubicBezTo>
                    <a:pt x="3811" y="8880"/>
                    <a:pt x="3132" y="9141"/>
                    <a:pt x="2558" y="9246"/>
                  </a:cubicBezTo>
                  <a:cubicBezTo>
                    <a:pt x="2492" y="9251"/>
                    <a:pt x="2427" y="9254"/>
                    <a:pt x="2363" y="9254"/>
                  </a:cubicBezTo>
                  <a:cubicBezTo>
                    <a:pt x="1824" y="9254"/>
                    <a:pt x="1372" y="9067"/>
                    <a:pt x="1045" y="8880"/>
                  </a:cubicBezTo>
                  <a:cubicBezTo>
                    <a:pt x="314" y="8463"/>
                    <a:pt x="1" y="8098"/>
                    <a:pt x="1" y="8097"/>
                  </a:cubicBezTo>
                  <a:lnTo>
                    <a:pt x="1" y="8097"/>
                  </a:lnTo>
                  <a:cubicBezTo>
                    <a:pt x="1" y="8098"/>
                    <a:pt x="262" y="8463"/>
                    <a:pt x="993" y="8985"/>
                  </a:cubicBezTo>
                  <a:cubicBezTo>
                    <a:pt x="1358" y="9194"/>
                    <a:pt x="1828" y="9402"/>
                    <a:pt x="2506" y="9402"/>
                  </a:cubicBezTo>
                  <a:cubicBezTo>
                    <a:pt x="3132" y="9402"/>
                    <a:pt x="3863" y="9141"/>
                    <a:pt x="4542" y="8672"/>
                  </a:cubicBezTo>
                  <a:cubicBezTo>
                    <a:pt x="5951" y="7784"/>
                    <a:pt x="7308" y="6219"/>
                    <a:pt x="8821" y="4496"/>
                  </a:cubicBezTo>
                  <a:cubicBezTo>
                    <a:pt x="9604" y="3661"/>
                    <a:pt x="10439" y="2774"/>
                    <a:pt x="11483" y="1939"/>
                  </a:cubicBezTo>
                  <a:cubicBezTo>
                    <a:pt x="11953" y="1521"/>
                    <a:pt x="12527" y="1156"/>
                    <a:pt x="13101" y="947"/>
                  </a:cubicBezTo>
                  <a:cubicBezTo>
                    <a:pt x="13388" y="843"/>
                    <a:pt x="13701" y="791"/>
                    <a:pt x="14014" y="791"/>
                  </a:cubicBezTo>
                  <a:cubicBezTo>
                    <a:pt x="14327" y="791"/>
                    <a:pt x="14641" y="843"/>
                    <a:pt x="14928" y="947"/>
                  </a:cubicBezTo>
                  <a:lnTo>
                    <a:pt x="15241" y="217"/>
                  </a:lnTo>
                  <a:cubicBezTo>
                    <a:pt x="14867" y="67"/>
                    <a:pt x="14470" y="1"/>
                    <a:pt x="14082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 rot="408143">
              <a:off x="8054997" y="3311677"/>
              <a:ext cx="294121" cy="260961"/>
            </a:xfrm>
            <a:custGeom>
              <a:avLst/>
              <a:gdLst/>
              <a:ahLst/>
              <a:cxnLst/>
              <a:rect l="l" t="t" r="r" b="b"/>
              <a:pathLst>
                <a:path w="17119" h="15189" extrusionOk="0">
                  <a:moveTo>
                    <a:pt x="16701" y="1"/>
                  </a:moveTo>
                  <a:cubicBezTo>
                    <a:pt x="15814" y="575"/>
                    <a:pt x="15136" y="1306"/>
                    <a:pt x="14614" y="2141"/>
                  </a:cubicBezTo>
                  <a:cubicBezTo>
                    <a:pt x="14092" y="2923"/>
                    <a:pt x="13674" y="3811"/>
                    <a:pt x="13413" y="4646"/>
                  </a:cubicBezTo>
                  <a:cubicBezTo>
                    <a:pt x="12839" y="6368"/>
                    <a:pt x="12683" y="8038"/>
                    <a:pt x="12317" y="9500"/>
                  </a:cubicBezTo>
                  <a:cubicBezTo>
                    <a:pt x="12213" y="9865"/>
                    <a:pt x="12108" y="10230"/>
                    <a:pt x="11952" y="10543"/>
                  </a:cubicBezTo>
                  <a:cubicBezTo>
                    <a:pt x="11900" y="10700"/>
                    <a:pt x="11795" y="10857"/>
                    <a:pt x="11691" y="10961"/>
                  </a:cubicBezTo>
                  <a:cubicBezTo>
                    <a:pt x="11587" y="11118"/>
                    <a:pt x="11430" y="11222"/>
                    <a:pt x="11326" y="11326"/>
                  </a:cubicBezTo>
                  <a:cubicBezTo>
                    <a:pt x="10804" y="11796"/>
                    <a:pt x="10230" y="12161"/>
                    <a:pt x="9655" y="12370"/>
                  </a:cubicBezTo>
                  <a:cubicBezTo>
                    <a:pt x="8673" y="12754"/>
                    <a:pt x="7656" y="12789"/>
                    <a:pt x="6719" y="12789"/>
                  </a:cubicBezTo>
                  <a:cubicBezTo>
                    <a:pt x="6510" y="12789"/>
                    <a:pt x="6306" y="12788"/>
                    <a:pt x="6106" y="12788"/>
                  </a:cubicBezTo>
                  <a:cubicBezTo>
                    <a:pt x="5010" y="12788"/>
                    <a:pt x="4019" y="12788"/>
                    <a:pt x="3184" y="12996"/>
                  </a:cubicBezTo>
                  <a:cubicBezTo>
                    <a:pt x="2349" y="13153"/>
                    <a:pt x="1670" y="13518"/>
                    <a:pt x="1200" y="13884"/>
                  </a:cubicBezTo>
                  <a:cubicBezTo>
                    <a:pt x="731" y="14197"/>
                    <a:pt x="470" y="14562"/>
                    <a:pt x="261" y="14823"/>
                  </a:cubicBezTo>
                  <a:cubicBezTo>
                    <a:pt x="104" y="15032"/>
                    <a:pt x="0" y="15189"/>
                    <a:pt x="0" y="15189"/>
                  </a:cubicBezTo>
                  <a:cubicBezTo>
                    <a:pt x="0" y="15189"/>
                    <a:pt x="104" y="15032"/>
                    <a:pt x="313" y="14823"/>
                  </a:cubicBezTo>
                  <a:cubicBezTo>
                    <a:pt x="470" y="14614"/>
                    <a:pt x="783" y="14301"/>
                    <a:pt x="1253" y="13936"/>
                  </a:cubicBezTo>
                  <a:cubicBezTo>
                    <a:pt x="1670" y="13623"/>
                    <a:pt x="2349" y="13310"/>
                    <a:pt x="3132" y="13153"/>
                  </a:cubicBezTo>
                  <a:cubicBezTo>
                    <a:pt x="3591" y="13067"/>
                    <a:pt x="4083" y="13028"/>
                    <a:pt x="4614" y="13028"/>
                  </a:cubicBezTo>
                  <a:cubicBezTo>
                    <a:pt x="5048" y="13028"/>
                    <a:pt x="5509" y="13054"/>
                    <a:pt x="6002" y="13101"/>
                  </a:cubicBezTo>
                  <a:cubicBezTo>
                    <a:pt x="6401" y="13101"/>
                    <a:pt x="6820" y="13115"/>
                    <a:pt x="7255" y="13115"/>
                  </a:cubicBezTo>
                  <a:cubicBezTo>
                    <a:pt x="8016" y="13115"/>
                    <a:pt x="8825" y="13072"/>
                    <a:pt x="9655" y="12840"/>
                  </a:cubicBezTo>
                  <a:cubicBezTo>
                    <a:pt x="10334" y="12631"/>
                    <a:pt x="10960" y="12266"/>
                    <a:pt x="11534" y="11796"/>
                  </a:cubicBezTo>
                  <a:cubicBezTo>
                    <a:pt x="11691" y="11639"/>
                    <a:pt x="11848" y="11535"/>
                    <a:pt x="11952" y="11379"/>
                  </a:cubicBezTo>
                  <a:cubicBezTo>
                    <a:pt x="12056" y="11326"/>
                    <a:pt x="12108" y="11274"/>
                    <a:pt x="12161" y="11170"/>
                  </a:cubicBezTo>
                  <a:cubicBezTo>
                    <a:pt x="12265" y="11065"/>
                    <a:pt x="12317" y="11013"/>
                    <a:pt x="12369" y="10909"/>
                  </a:cubicBezTo>
                  <a:cubicBezTo>
                    <a:pt x="12526" y="10543"/>
                    <a:pt x="12683" y="10178"/>
                    <a:pt x="12787" y="9761"/>
                  </a:cubicBezTo>
                  <a:cubicBezTo>
                    <a:pt x="13257" y="8247"/>
                    <a:pt x="13465" y="6577"/>
                    <a:pt x="14040" y="4959"/>
                  </a:cubicBezTo>
                  <a:cubicBezTo>
                    <a:pt x="14353" y="4124"/>
                    <a:pt x="14718" y="3341"/>
                    <a:pt x="15188" y="2558"/>
                  </a:cubicBezTo>
                  <a:cubicBezTo>
                    <a:pt x="15710" y="1827"/>
                    <a:pt x="16336" y="1149"/>
                    <a:pt x="17119" y="679"/>
                  </a:cubicBezTo>
                  <a:lnTo>
                    <a:pt x="16701" y="1"/>
                  </a:ln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 rot="408143">
              <a:off x="8474513" y="2610843"/>
              <a:ext cx="91471" cy="491409"/>
            </a:xfrm>
            <a:custGeom>
              <a:avLst/>
              <a:gdLst/>
              <a:ahLst/>
              <a:cxnLst/>
              <a:rect l="l" t="t" r="r" b="b"/>
              <a:pathLst>
                <a:path w="5324" h="28602" extrusionOk="0">
                  <a:moveTo>
                    <a:pt x="2297" y="1"/>
                  </a:moveTo>
                  <a:cubicBezTo>
                    <a:pt x="2297" y="1"/>
                    <a:pt x="2401" y="105"/>
                    <a:pt x="2662" y="366"/>
                  </a:cubicBezTo>
                  <a:cubicBezTo>
                    <a:pt x="2923" y="575"/>
                    <a:pt x="3341" y="992"/>
                    <a:pt x="3654" y="1619"/>
                  </a:cubicBezTo>
                  <a:cubicBezTo>
                    <a:pt x="3967" y="2193"/>
                    <a:pt x="4124" y="3080"/>
                    <a:pt x="4280" y="4072"/>
                  </a:cubicBezTo>
                  <a:lnTo>
                    <a:pt x="4437" y="4854"/>
                  </a:lnTo>
                  <a:lnTo>
                    <a:pt x="4437" y="5063"/>
                  </a:lnTo>
                  <a:cubicBezTo>
                    <a:pt x="4437" y="5115"/>
                    <a:pt x="4437" y="5168"/>
                    <a:pt x="4437" y="5220"/>
                  </a:cubicBezTo>
                  <a:cubicBezTo>
                    <a:pt x="4384" y="5324"/>
                    <a:pt x="4332" y="5481"/>
                    <a:pt x="4280" y="5637"/>
                  </a:cubicBezTo>
                  <a:lnTo>
                    <a:pt x="3549" y="7360"/>
                  </a:lnTo>
                  <a:cubicBezTo>
                    <a:pt x="3445" y="7673"/>
                    <a:pt x="3288" y="7986"/>
                    <a:pt x="3184" y="8299"/>
                  </a:cubicBezTo>
                  <a:cubicBezTo>
                    <a:pt x="3132" y="8508"/>
                    <a:pt x="3080" y="8664"/>
                    <a:pt x="3080" y="8873"/>
                  </a:cubicBezTo>
                  <a:cubicBezTo>
                    <a:pt x="3027" y="9030"/>
                    <a:pt x="3027" y="9239"/>
                    <a:pt x="3027" y="9447"/>
                  </a:cubicBezTo>
                  <a:cubicBezTo>
                    <a:pt x="3080" y="9865"/>
                    <a:pt x="3236" y="10230"/>
                    <a:pt x="3445" y="10596"/>
                  </a:cubicBezTo>
                  <a:cubicBezTo>
                    <a:pt x="3706" y="10909"/>
                    <a:pt x="3967" y="11222"/>
                    <a:pt x="4228" y="11535"/>
                  </a:cubicBezTo>
                  <a:cubicBezTo>
                    <a:pt x="4489" y="11796"/>
                    <a:pt x="4698" y="12161"/>
                    <a:pt x="4802" y="12474"/>
                  </a:cubicBezTo>
                  <a:cubicBezTo>
                    <a:pt x="4906" y="12840"/>
                    <a:pt x="4802" y="13205"/>
                    <a:pt x="4698" y="13675"/>
                  </a:cubicBezTo>
                  <a:cubicBezTo>
                    <a:pt x="4437" y="14510"/>
                    <a:pt x="4124" y="15345"/>
                    <a:pt x="3706" y="16180"/>
                  </a:cubicBezTo>
                  <a:cubicBezTo>
                    <a:pt x="3288" y="17015"/>
                    <a:pt x="2819" y="17902"/>
                    <a:pt x="2297" y="18737"/>
                  </a:cubicBezTo>
                  <a:cubicBezTo>
                    <a:pt x="1775" y="19625"/>
                    <a:pt x="1253" y="20564"/>
                    <a:pt x="835" y="21608"/>
                  </a:cubicBezTo>
                  <a:cubicBezTo>
                    <a:pt x="366" y="22652"/>
                    <a:pt x="105" y="23800"/>
                    <a:pt x="53" y="25001"/>
                  </a:cubicBezTo>
                  <a:cubicBezTo>
                    <a:pt x="0" y="26201"/>
                    <a:pt x="209" y="27401"/>
                    <a:pt x="470" y="28602"/>
                  </a:cubicBezTo>
                  <a:lnTo>
                    <a:pt x="522" y="28602"/>
                  </a:lnTo>
                  <a:lnTo>
                    <a:pt x="1305" y="28393"/>
                  </a:lnTo>
                  <a:cubicBezTo>
                    <a:pt x="992" y="27297"/>
                    <a:pt x="835" y="26149"/>
                    <a:pt x="888" y="25053"/>
                  </a:cubicBezTo>
                  <a:cubicBezTo>
                    <a:pt x="888" y="24009"/>
                    <a:pt x="1096" y="22913"/>
                    <a:pt x="1462" y="21973"/>
                  </a:cubicBezTo>
                  <a:cubicBezTo>
                    <a:pt x="2192" y="19990"/>
                    <a:pt x="3393" y="18320"/>
                    <a:pt x="4176" y="16545"/>
                  </a:cubicBezTo>
                  <a:cubicBezTo>
                    <a:pt x="4593" y="15710"/>
                    <a:pt x="4906" y="14823"/>
                    <a:pt x="5115" y="13936"/>
                  </a:cubicBezTo>
                  <a:cubicBezTo>
                    <a:pt x="5220" y="13727"/>
                    <a:pt x="5220" y="13518"/>
                    <a:pt x="5272" y="13310"/>
                  </a:cubicBezTo>
                  <a:cubicBezTo>
                    <a:pt x="5324" y="13049"/>
                    <a:pt x="5324" y="12788"/>
                    <a:pt x="5272" y="12579"/>
                  </a:cubicBezTo>
                  <a:cubicBezTo>
                    <a:pt x="5220" y="12057"/>
                    <a:pt x="4906" y="11692"/>
                    <a:pt x="4645" y="11378"/>
                  </a:cubicBezTo>
                  <a:cubicBezTo>
                    <a:pt x="4124" y="10752"/>
                    <a:pt x="3549" y="10230"/>
                    <a:pt x="3393" y="9552"/>
                  </a:cubicBezTo>
                  <a:cubicBezTo>
                    <a:pt x="3393" y="9395"/>
                    <a:pt x="3341" y="9186"/>
                    <a:pt x="3393" y="9030"/>
                  </a:cubicBezTo>
                  <a:cubicBezTo>
                    <a:pt x="3393" y="8873"/>
                    <a:pt x="3445" y="8717"/>
                    <a:pt x="3497" y="8560"/>
                  </a:cubicBezTo>
                  <a:cubicBezTo>
                    <a:pt x="3549" y="8195"/>
                    <a:pt x="3706" y="7882"/>
                    <a:pt x="3810" y="7568"/>
                  </a:cubicBezTo>
                  <a:lnTo>
                    <a:pt x="4489" y="5794"/>
                  </a:lnTo>
                  <a:cubicBezTo>
                    <a:pt x="4541" y="5637"/>
                    <a:pt x="4593" y="5533"/>
                    <a:pt x="4593" y="5376"/>
                  </a:cubicBezTo>
                  <a:cubicBezTo>
                    <a:pt x="4645" y="5324"/>
                    <a:pt x="4645" y="5220"/>
                    <a:pt x="4645" y="5168"/>
                  </a:cubicBezTo>
                  <a:cubicBezTo>
                    <a:pt x="4698" y="5063"/>
                    <a:pt x="4645" y="4959"/>
                    <a:pt x="4645" y="4907"/>
                  </a:cubicBezTo>
                  <a:lnTo>
                    <a:pt x="4489" y="4124"/>
                  </a:lnTo>
                  <a:cubicBezTo>
                    <a:pt x="4280" y="3132"/>
                    <a:pt x="4071" y="2245"/>
                    <a:pt x="3758" y="1619"/>
                  </a:cubicBezTo>
                  <a:cubicBezTo>
                    <a:pt x="3393" y="992"/>
                    <a:pt x="2975" y="575"/>
                    <a:pt x="2714" y="366"/>
                  </a:cubicBezTo>
                  <a:cubicBezTo>
                    <a:pt x="2453" y="105"/>
                    <a:pt x="2297" y="1"/>
                    <a:pt x="2297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 rot="408143">
              <a:off x="7783217" y="2581990"/>
              <a:ext cx="842914" cy="677032"/>
            </a:xfrm>
            <a:custGeom>
              <a:avLst/>
              <a:gdLst/>
              <a:ahLst/>
              <a:cxnLst/>
              <a:rect l="l" t="t" r="r" b="b"/>
              <a:pathLst>
                <a:path w="49061" h="39406" extrusionOk="0">
                  <a:moveTo>
                    <a:pt x="1" y="0"/>
                  </a:moveTo>
                  <a:cubicBezTo>
                    <a:pt x="4" y="4"/>
                    <a:pt x="265" y="317"/>
                    <a:pt x="784" y="783"/>
                  </a:cubicBezTo>
                  <a:cubicBezTo>
                    <a:pt x="1358" y="1305"/>
                    <a:pt x="2193" y="2036"/>
                    <a:pt x="3445" y="2871"/>
                  </a:cubicBezTo>
                  <a:cubicBezTo>
                    <a:pt x="4698" y="3654"/>
                    <a:pt x="6368" y="4489"/>
                    <a:pt x="8404" y="5272"/>
                  </a:cubicBezTo>
                  <a:lnTo>
                    <a:pt x="11640" y="6472"/>
                  </a:lnTo>
                  <a:cubicBezTo>
                    <a:pt x="12840" y="6942"/>
                    <a:pt x="14040" y="7412"/>
                    <a:pt x="15241" y="8090"/>
                  </a:cubicBezTo>
                  <a:cubicBezTo>
                    <a:pt x="16441" y="8769"/>
                    <a:pt x="17642" y="9604"/>
                    <a:pt x="18685" y="10647"/>
                  </a:cubicBezTo>
                  <a:cubicBezTo>
                    <a:pt x="19207" y="11222"/>
                    <a:pt x="19729" y="11796"/>
                    <a:pt x="20147" y="12474"/>
                  </a:cubicBezTo>
                  <a:cubicBezTo>
                    <a:pt x="20616" y="13101"/>
                    <a:pt x="20982" y="13831"/>
                    <a:pt x="21452" y="14614"/>
                  </a:cubicBezTo>
                  <a:cubicBezTo>
                    <a:pt x="21921" y="15345"/>
                    <a:pt x="22339" y="16128"/>
                    <a:pt x="23017" y="16858"/>
                  </a:cubicBezTo>
                  <a:cubicBezTo>
                    <a:pt x="23330" y="17224"/>
                    <a:pt x="23800" y="17641"/>
                    <a:pt x="24322" y="17850"/>
                  </a:cubicBezTo>
                  <a:cubicBezTo>
                    <a:pt x="24896" y="18059"/>
                    <a:pt x="25470" y="18111"/>
                    <a:pt x="25940" y="18111"/>
                  </a:cubicBezTo>
                  <a:cubicBezTo>
                    <a:pt x="26984" y="18111"/>
                    <a:pt x="27923" y="18007"/>
                    <a:pt x="28863" y="18007"/>
                  </a:cubicBezTo>
                  <a:cubicBezTo>
                    <a:pt x="29332" y="17954"/>
                    <a:pt x="29854" y="17954"/>
                    <a:pt x="30272" y="17954"/>
                  </a:cubicBezTo>
                  <a:cubicBezTo>
                    <a:pt x="30689" y="18007"/>
                    <a:pt x="31159" y="18059"/>
                    <a:pt x="31577" y="18163"/>
                  </a:cubicBezTo>
                  <a:cubicBezTo>
                    <a:pt x="32412" y="18424"/>
                    <a:pt x="33195" y="18842"/>
                    <a:pt x="33873" y="19520"/>
                  </a:cubicBezTo>
                  <a:cubicBezTo>
                    <a:pt x="34552" y="20146"/>
                    <a:pt x="35126" y="20929"/>
                    <a:pt x="35648" y="21817"/>
                  </a:cubicBezTo>
                  <a:cubicBezTo>
                    <a:pt x="36691" y="23591"/>
                    <a:pt x="37527" y="25627"/>
                    <a:pt x="38466" y="27766"/>
                  </a:cubicBezTo>
                  <a:cubicBezTo>
                    <a:pt x="39405" y="29854"/>
                    <a:pt x="40449" y="32098"/>
                    <a:pt x="41963" y="34186"/>
                  </a:cubicBezTo>
                  <a:cubicBezTo>
                    <a:pt x="42693" y="35230"/>
                    <a:pt x="43581" y="36221"/>
                    <a:pt x="44572" y="37161"/>
                  </a:cubicBezTo>
                  <a:cubicBezTo>
                    <a:pt x="45616" y="38048"/>
                    <a:pt x="46764" y="38831"/>
                    <a:pt x="48017" y="39405"/>
                  </a:cubicBezTo>
                  <a:lnTo>
                    <a:pt x="49061" y="37161"/>
                  </a:lnTo>
                  <a:cubicBezTo>
                    <a:pt x="46973" y="36221"/>
                    <a:pt x="45199" y="34708"/>
                    <a:pt x="43842" y="32933"/>
                  </a:cubicBezTo>
                  <a:cubicBezTo>
                    <a:pt x="42485" y="31107"/>
                    <a:pt x="41441" y="29071"/>
                    <a:pt x="40449" y="27036"/>
                  </a:cubicBezTo>
                  <a:cubicBezTo>
                    <a:pt x="39458" y="25052"/>
                    <a:pt x="38570" y="22965"/>
                    <a:pt x="37370" y="21086"/>
                  </a:cubicBezTo>
                  <a:cubicBezTo>
                    <a:pt x="36796" y="20094"/>
                    <a:pt x="36117" y="19207"/>
                    <a:pt x="35282" y="18424"/>
                  </a:cubicBezTo>
                  <a:cubicBezTo>
                    <a:pt x="34447" y="17641"/>
                    <a:pt x="33403" y="16963"/>
                    <a:pt x="32307" y="16650"/>
                  </a:cubicBezTo>
                  <a:cubicBezTo>
                    <a:pt x="31785" y="16493"/>
                    <a:pt x="31211" y="16389"/>
                    <a:pt x="30689" y="16389"/>
                  </a:cubicBezTo>
                  <a:cubicBezTo>
                    <a:pt x="30521" y="16373"/>
                    <a:pt x="30358" y="16367"/>
                    <a:pt x="30197" y="16367"/>
                  </a:cubicBezTo>
                  <a:cubicBezTo>
                    <a:pt x="29810" y="16367"/>
                    <a:pt x="29441" y="16404"/>
                    <a:pt x="29071" y="16441"/>
                  </a:cubicBezTo>
                  <a:cubicBezTo>
                    <a:pt x="28132" y="16493"/>
                    <a:pt x="27140" y="16597"/>
                    <a:pt x="26253" y="16650"/>
                  </a:cubicBezTo>
                  <a:cubicBezTo>
                    <a:pt x="26080" y="16671"/>
                    <a:pt x="25907" y="16684"/>
                    <a:pt x="25738" y="16684"/>
                  </a:cubicBezTo>
                  <a:cubicBezTo>
                    <a:pt x="25499" y="16684"/>
                    <a:pt x="25267" y="16659"/>
                    <a:pt x="25053" y="16597"/>
                  </a:cubicBezTo>
                  <a:cubicBezTo>
                    <a:pt x="24740" y="16545"/>
                    <a:pt x="24479" y="16389"/>
                    <a:pt x="24165" y="16128"/>
                  </a:cubicBezTo>
                  <a:cubicBezTo>
                    <a:pt x="23644" y="15658"/>
                    <a:pt x="23122" y="14875"/>
                    <a:pt x="22652" y="14197"/>
                  </a:cubicBezTo>
                  <a:cubicBezTo>
                    <a:pt x="22182" y="13466"/>
                    <a:pt x="21765" y="12787"/>
                    <a:pt x="21243" y="12057"/>
                  </a:cubicBezTo>
                  <a:cubicBezTo>
                    <a:pt x="20773" y="11378"/>
                    <a:pt x="20251" y="10700"/>
                    <a:pt x="19625" y="10126"/>
                  </a:cubicBezTo>
                  <a:cubicBezTo>
                    <a:pt x="18477" y="8977"/>
                    <a:pt x="17172" y="8090"/>
                    <a:pt x="15867" y="7464"/>
                  </a:cubicBezTo>
                  <a:cubicBezTo>
                    <a:pt x="14562" y="6785"/>
                    <a:pt x="13310" y="6316"/>
                    <a:pt x="12109" y="5950"/>
                  </a:cubicBezTo>
                  <a:lnTo>
                    <a:pt x="8717" y="4854"/>
                  </a:lnTo>
                  <a:cubicBezTo>
                    <a:pt x="6681" y="4176"/>
                    <a:pt x="4959" y="3445"/>
                    <a:pt x="3654" y="2714"/>
                  </a:cubicBezTo>
                  <a:cubicBezTo>
                    <a:pt x="2349" y="1984"/>
                    <a:pt x="1462" y="1253"/>
                    <a:pt x="836" y="783"/>
                  </a:cubicBezTo>
                  <a:cubicBezTo>
                    <a:pt x="266" y="31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 rot="408143">
              <a:off x="7597822" y="3223513"/>
              <a:ext cx="1076060" cy="290581"/>
            </a:xfrm>
            <a:custGeom>
              <a:avLst/>
              <a:gdLst/>
              <a:ahLst/>
              <a:cxnLst/>
              <a:rect l="l" t="t" r="r" b="b"/>
              <a:pathLst>
                <a:path w="62631" h="16913" extrusionOk="0">
                  <a:moveTo>
                    <a:pt x="54697" y="1"/>
                  </a:moveTo>
                  <a:cubicBezTo>
                    <a:pt x="53236" y="1"/>
                    <a:pt x="51827" y="262"/>
                    <a:pt x="50522" y="731"/>
                  </a:cubicBezTo>
                  <a:cubicBezTo>
                    <a:pt x="49217" y="1201"/>
                    <a:pt x="48017" y="1775"/>
                    <a:pt x="46869" y="2401"/>
                  </a:cubicBezTo>
                  <a:cubicBezTo>
                    <a:pt x="44572" y="3706"/>
                    <a:pt x="42537" y="5168"/>
                    <a:pt x="40553" y="6525"/>
                  </a:cubicBezTo>
                  <a:cubicBezTo>
                    <a:pt x="39562" y="7203"/>
                    <a:pt x="38570" y="7882"/>
                    <a:pt x="37631" y="8456"/>
                  </a:cubicBezTo>
                  <a:cubicBezTo>
                    <a:pt x="36639" y="9030"/>
                    <a:pt x="35647" y="9552"/>
                    <a:pt x="34604" y="9865"/>
                  </a:cubicBezTo>
                  <a:cubicBezTo>
                    <a:pt x="34134" y="10021"/>
                    <a:pt x="33612" y="10126"/>
                    <a:pt x="33090" y="10178"/>
                  </a:cubicBezTo>
                  <a:cubicBezTo>
                    <a:pt x="32829" y="10178"/>
                    <a:pt x="32620" y="10178"/>
                    <a:pt x="32359" y="10126"/>
                  </a:cubicBezTo>
                  <a:cubicBezTo>
                    <a:pt x="32098" y="10074"/>
                    <a:pt x="31890" y="10074"/>
                    <a:pt x="31629" y="9969"/>
                  </a:cubicBezTo>
                  <a:cubicBezTo>
                    <a:pt x="30741" y="9708"/>
                    <a:pt x="29959" y="9030"/>
                    <a:pt x="29228" y="8299"/>
                  </a:cubicBezTo>
                  <a:cubicBezTo>
                    <a:pt x="28497" y="7568"/>
                    <a:pt x="27819" y="6733"/>
                    <a:pt x="26931" y="6107"/>
                  </a:cubicBezTo>
                  <a:cubicBezTo>
                    <a:pt x="26514" y="5794"/>
                    <a:pt x="26044" y="5481"/>
                    <a:pt x="25522" y="5324"/>
                  </a:cubicBezTo>
                  <a:cubicBezTo>
                    <a:pt x="25000" y="5115"/>
                    <a:pt x="24426" y="5063"/>
                    <a:pt x="23904" y="5063"/>
                  </a:cubicBezTo>
                  <a:cubicBezTo>
                    <a:pt x="23643" y="5063"/>
                    <a:pt x="23382" y="5063"/>
                    <a:pt x="23122" y="5115"/>
                  </a:cubicBezTo>
                  <a:cubicBezTo>
                    <a:pt x="22861" y="5168"/>
                    <a:pt x="22600" y="5272"/>
                    <a:pt x="22339" y="5376"/>
                  </a:cubicBezTo>
                  <a:cubicBezTo>
                    <a:pt x="21869" y="5533"/>
                    <a:pt x="21451" y="5846"/>
                    <a:pt x="21086" y="6159"/>
                  </a:cubicBezTo>
                  <a:cubicBezTo>
                    <a:pt x="20303" y="6838"/>
                    <a:pt x="19781" y="7673"/>
                    <a:pt x="19312" y="8404"/>
                  </a:cubicBezTo>
                  <a:cubicBezTo>
                    <a:pt x="18424" y="9969"/>
                    <a:pt x="17798" y="11587"/>
                    <a:pt x="16963" y="12892"/>
                  </a:cubicBezTo>
                  <a:cubicBezTo>
                    <a:pt x="16545" y="13571"/>
                    <a:pt x="16076" y="14145"/>
                    <a:pt x="15502" y="14562"/>
                  </a:cubicBezTo>
                  <a:cubicBezTo>
                    <a:pt x="14875" y="14980"/>
                    <a:pt x="14249" y="15293"/>
                    <a:pt x="13570" y="15554"/>
                  </a:cubicBezTo>
                  <a:cubicBezTo>
                    <a:pt x="12266" y="16076"/>
                    <a:pt x="11013" y="16337"/>
                    <a:pt x="9760" y="16493"/>
                  </a:cubicBezTo>
                  <a:cubicBezTo>
                    <a:pt x="9117" y="16577"/>
                    <a:pt x="8493" y="16616"/>
                    <a:pt x="7893" y="16616"/>
                  </a:cubicBezTo>
                  <a:cubicBezTo>
                    <a:pt x="6254" y="16616"/>
                    <a:pt x="4800" y="16325"/>
                    <a:pt x="3654" y="15867"/>
                  </a:cubicBezTo>
                  <a:cubicBezTo>
                    <a:pt x="2088" y="15241"/>
                    <a:pt x="1149" y="14301"/>
                    <a:pt x="627" y="13623"/>
                  </a:cubicBezTo>
                  <a:cubicBezTo>
                    <a:pt x="157" y="12892"/>
                    <a:pt x="1" y="12475"/>
                    <a:pt x="1" y="12474"/>
                  </a:cubicBezTo>
                  <a:lnTo>
                    <a:pt x="1" y="12474"/>
                  </a:lnTo>
                  <a:cubicBezTo>
                    <a:pt x="1" y="12475"/>
                    <a:pt x="105" y="12892"/>
                    <a:pt x="575" y="13623"/>
                  </a:cubicBezTo>
                  <a:cubicBezTo>
                    <a:pt x="1044" y="14301"/>
                    <a:pt x="1932" y="15293"/>
                    <a:pt x="3497" y="15971"/>
                  </a:cubicBezTo>
                  <a:cubicBezTo>
                    <a:pt x="4745" y="16531"/>
                    <a:pt x="6418" y="16913"/>
                    <a:pt x="8342" y="16913"/>
                  </a:cubicBezTo>
                  <a:cubicBezTo>
                    <a:pt x="8752" y="16913"/>
                    <a:pt x="9173" y="16895"/>
                    <a:pt x="9604" y="16859"/>
                  </a:cubicBezTo>
                  <a:cubicBezTo>
                    <a:pt x="10804" y="16754"/>
                    <a:pt x="12161" y="16545"/>
                    <a:pt x="13518" y="16076"/>
                  </a:cubicBezTo>
                  <a:cubicBezTo>
                    <a:pt x="14145" y="15815"/>
                    <a:pt x="14875" y="15554"/>
                    <a:pt x="15502" y="15136"/>
                  </a:cubicBezTo>
                  <a:cubicBezTo>
                    <a:pt x="16180" y="14771"/>
                    <a:pt x="16754" y="14145"/>
                    <a:pt x="17224" y="13466"/>
                  </a:cubicBezTo>
                  <a:cubicBezTo>
                    <a:pt x="18163" y="12109"/>
                    <a:pt x="18894" y="10596"/>
                    <a:pt x="19781" y="9082"/>
                  </a:cubicBezTo>
                  <a:cubicBezTo>
                    <a:pt x="20199" y="8351"/>
                    <a:pt x="20721" y="7568"/>
                    <a:pt x="21347" y="6994"/>
                  </a:cubicBezTo>
                  <a:cubicBezTo>
                    <a:pt x="21973" y="6368"/>
                    <a:pt x="22704" y="5951"/>
                    <a:pt x="23591" y="5898"/>
                  </a:cubicBezTo>
                  <a:cubicBezTo>
                    <a:pt x="23678" y="5893"/>
                    <a:pt x="23765" y="5891"/>
                    <a:pt x="23852" y="5891"/>
                  </a:cubicBezTo>
                  <a:cubicBezTo>
                    <a:pt x="24652" y="5891"/>
                    <a:pt x="25443" y="6111"/>
                    <a:pt x="26149" y="6629"/>
                  </a:cubicBezTo>
                  <a:cubicBezTo>
                    <a:pt x="26879" y="7151"/>
                    <a:pt x="27558" y="7882"/>
                    <a:pt x="28288" y="8664"/>
                  </a:cubicBezTo>
                  <a:cubicBezTo>
                    <a:pt x="29019" y="9447"/>
                    <a:pt x="29802" y="10335"/>
                    <a:pt x="30950" y="10804"/>
                  </a:cubicBezTo>
                  <a:cubicBezTo>
                    <a:pt x="31211" y="10961"/>
                    <a:pt x="31524" y="11065"/>
                    <a:pt x="31837" y="11118"/>
                  </a:cubicBezTo>
                  <a:lnTo>
                    <a:pt x="32255" y="11170"/>
                  </a:lnTo>
                  <a:cubicBezTo>
                    <a:pt x="32412" y="11222"/>
                    <a:pt x="32568" y="11222"/>
                    <a:pt x="32725" y="11222"/>
                  </a:cubicBezTo>
                  <a:cubicBezTo>
                    <a:pt x="32840" y="11231"/>
                    <a:pt x="32955" y="11236"/>
                    <a:pt x="33069" y="11236"/>
                  </a:cubicBezTo>
                  <a:cubicBezTo>
                    <a:pt x="33579" y="11236"/>
                    <a:pt x="34083" y="11151"/>
                    <a:pt x="34551" y="11065"/>
                  </a:cubicBezTo>
                  <a:cubicBezTo>
                    <a:pt x="35752" y="10752"/>
                    <a:pt x="36848" y="10230"/>
                    <a:pt x="37892" y="9656"/>
                  </a:cubicBezTo>
                  <a:cubicBezTo>
                    <a:pt x="38936" y="9082"/>
                    <a:pt x="39979" y="8404"/>
                    <a:pt x="40971" y="7725"/>
                  </a:cubicBezTo>
                  <a:cubicBezTo>
                    <a:pt x="43059" y="6368"/>
                    <a:pt x="45094" y="4959"/>
                    <a:pt x="47338" y="3758"/>
                  </a:cubicBezTo>
                  <a:cubicBezTo>
                    <a:pt x="49530" y="2558"/>
                    <a:pt x="51983" y="1514"/>
                    <a:pt x="54541" y="1514"/>
                  </a:cubicBezTo>
                  <a:cubicBezTo>
                    <a:pt x="55793" y="1514"/>
                    <a:pt x="57046" y="1827"/>
                    <a:pt x="58246" y="2401"/>
                  </a:cubicBezTo>
                  <a:cubicBezTo>
                    <a:pt x="59395" y="2976"/>
                    <a:pt x="60491" y="3758"/>
                    <a:pt x="61430" y="4750"/>
                  </a:cubicBezTo>
                  <a:lnTo>
                    <a:pt x="62630" y="3602"/>
                  </a:lnTo>
                  <a:cubicBezTo>
                    <a:pt x="61587" y="2558"/>
                    <a:pt x="60334" y="1619"/>
                    <a:pt x="58977" y="992"/>
                  </a:cubicBezTo>
                  <a:cubicBezTo>
                    <a:pt x="57672" y="314"/>
                    <a:pt x="56159" y="1"/>
                    <a:pt x="54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6"/>
            <p:cNvSpPr/>
            <p:nvPr/>
          </p:nvSpPr>
          <p:spPr>
            <a:xfrm rot="408143">
              <a:off x="7966675" y="2124748"/>
              <a:ext cx="602604" cy="1075390"/>
            </a:xfrm>
            <a:custGeom>
              <a:avLst/>
              <a:gdLst/>
              <a:ahLst/>
              <a:cxnLst/>
              <a:rect l="l" t="t" r="r" b="b"/>
              <a:pathLst>
                <a:path w="35074" h="62592" extrusionOk="0">
                  <a:moveTo>
                    <a:pt x="353" y="0"/>
                  </a:moveTo>
                  <a:cubicBezTo>
                    <a:pt x="118" y="0"/>
                    <a:pt x="0" y="13"/>
                    <a:pt x="0" y="13"/>
                  </a:cubicBezTo>
                  <a:cubicBezTo>
                    <a:pt x="0" y="13"/>
                    <a:pt x="76" y="5"/>
                    <a:pt x="222" y="5"/>
                  </a:cubicBezTo>
                  <a:cubicBezTo>
                    <a:pt x="443" y="5"/>
                    <a:pt x="825" y="24"/>
                    <a:pt x="1357" y="118"/>
                  </a:cubicBezTo>
                  <a:cubicBezTo>
                    <a:pt x="1827" y="170"/>
                    <a:pt x="2349" y="327"/>
                    <a:pt x="3027" y="535"/>
                  </a:cubicBezTo>
                  <a:cubicBezTo>
                    <a:pt x="3654" y="692"/>
                    <a:pt x="4437" y="901"/>
                    <a:pt x="5272" y="1162"/>
                  </a:cubicBezTo>
                  <a:cubicBezTo>
                    <a:pt x="6942" y="1736"/>
                    <a:pt x="9030" y="2623"/>
                    <a:pt x="11117" y="4084"/>
                  </a:cubicBezTo>
                  <a:cubicBezTo>
                    <a:pt x="12213" y="4815"/>
                    <a:pt x="13257" y="5702"/>
                    <a:pt x="14249" y="6851"/>
                  </a:cubicBezTo>
                  <a:cubicBezTo>
                    <a:pt x="15240" y="7947"/>
                    <a:pt x="16180" y="9251"/>
                    <a:pt x="16806" y="10765"/>
                  </a:cubicBezTo>
                  <a:cubicBezTo>
                    <a:pt x="17119" y="11496"/>
                    <a:pt x="17432" y="12331"/>
                    <a:pt x="17589" y="13166"/>
                  </a:cubicBezTo>
                  <a:lnTo>
                    <a:pt x="17589" y="13270"/>
                  </a:lnTo>
                  <a:cubicBezTo>
                    <a:pt x="17641" y="13322"/>
                    <a:pt x="17641" y="13375"/>
                    <a:pt x="17641" y="13375"/>
                  </a:cubicBezTo>
                  <a:cubicBezTo>
                    <a:pt x="17641" y="13427"/>
                    <a:pt x="17641" y="13427"/>
                    <a:pt x="17641" y="13479"/>
                  </a:cubicBezTo>
                  <a:cubicBezTo>
                    <a:pt x="17693" y="13583"/>
                    <a:pt x="17693" y="13635"/>
                    <a:pt x="17693" y="13688"/>
                  </a:cubicBezTo>
                  <a:cubicBezTo>
                    <a:pt x="17693" y="13844"/>
                    <a:pt x="17641" y="14001"/>
                    <a:pt x="17537" y="14105"/>
                  </a:cubicBezTo>
                  <a:cubicBezTo>
                    <a:pt x="17432" y="14262"/>
                    <a:pt x="17276" y="14418"/>
                    <a:pt x="17119" y="14575"/>
                  </a:cubicBezTo>
                  <a:cubicBezTo>
                    <a:pt x="16963" y="14784"/>
                    <a:pt x="16806" y="14992"/>
                    <a:pt x="16649" y="15306"/>
                  </a:cubicBezTo>
                  <a:cubicBezTo>
                    <a:pt x="16493" y="15567"/>
                    <a:pt x="16441" y="15932"/>
                    <a:pt x="16493" y="16297"/>
                  </a:cubicBezTo>
                  <a:cubicBezTo>
                    <a:pt x="16545" y="16610"/>
                    <a:pt x="16649" y="16924"/>
                    <a:pt x="16806" y="17132"/>
                  </a:cubicBezTo>
                  <a:cubicBezTo>
                    <a:pt x="16858" y="17289"/>
                    <a:pt x="16963" y="17393"/>
                    <a:pt x="17015" y="17498"/>
                  </a:cubicBezTo>
                  <a:cubicBezTo>
                    <a:pt x="17119" y="17654"/>
                    <a:pt x="17276" y="17811"/>
                    <a:pt x="17432" y="17863"/>
                  </a:cubicBezTo>
                  <a:cubicBezTo>
                    <a:pt x="17693" y="18072"/>
                    <a:pt x="18006" y="18176"/>
                    <a:pt x="18267" y="18281"/>
                  </a:cubicBezTo>
                  <a:cubicBezTo>
                    <a:pt x="19363" y="18594"/>
                    <a:pt x="20355" y="18489"/>
                    <a:pt x="21034" y="19011"/>
                  </a:cubicBezTo>
                  <a:cubicBezTo>
                    <a:pt x="22808" y="20159"/>
                    <a:pt x="24635" y="21255"/>
                    <a:pt x="25783" y="22978"/>
                  </a:cubicBezTo>
                  <a:cubicBezTo>
                    <a:pt x="26044" y="23448"/>
                    <a:pt x="26305" y="23917"/>
                    <a:pt x="26514" y="24387"/>
                  </a:cubicBezTo>
                  <a:cubicBezTo>
                    <a:pt x="26618" y="24648"/>
                    <a:pt x="26670" y="24909"/>
                    <a:pt x="26775" y="25170"/>
                  </a:cubicBezTo>
                  <a:cubicBezTo>
                    <a:pt x="26879" y="25483"/>
                    <a:pt x="26983" y="25744"/>
                    <a:pt x="27088" y="26005"/>
                  </a:cubicBezTo>
                  <a:cubicBezTo>
                    <a:pt x="27453" y="27101"/>
                    <a:pt x="27766" y="28197"/>
                    <a:pt x="28027" y="29397"/>
                  </a:cubicBezTo>
                  <a:cubicBezTo>
                    <a:pt x="29071" y="34042"/>
                    <a:pt x="29175" y="39262"/>
                    <a:pt x="29436" y="44846"/>
                  </a:cubicBezTo>
                  <a:cubicBezTo>
                    <a:pt x="29593" y="47665"/>
                    <a:pt x="29802" y="50535"/>
                    <a:pt x="30271" y="53510"/>
                  </a:cubicBezTo>
                  <a:cubicBezTo>
                    <a:pt x="30689" y="56485"/>
                    <a:pt x="31420" y="59616"/>
                    <a:pt x="32829" y="62591"/>
                  </a:cubicBezTo>
                  <a:lnTo>
                    <a:pt x="35073" y="61495"/>
                  </a:lnTo>
                  <a:cubicBezTo>
                    <a:pt x="33768" y="58938"/>
                    <a:pt x="33038" y="56120"/>
                    <a:pt x="32516" y="53301"/>
                  </a:cubicBezTo>
                  <a:cubicBezTo>
                    <a:pt x="32046" y="50535"/>
                    <a:pt x="31785" y="47717"/>
                    <a:pt x="31524" y="45003"/>
                  </a:cubicBezTo>
                  <a:cubicBezTo>
                    <a:pt x="31107" y="39523"/>
                    <a:pt x="30898" y="34251"/>
                    <a:pt x="29750" y="29397"/>
                  </a:cubicBezTo>
                  <a:cubicBezTo>
                    <a:pt x="29436" y="28197"/>
                    <a:pt x="29123" y="26997"/>
                    <a:pt x="28706" y="25848"/>
                  </a:cubicBezTo>
                  <a:lnTo>
                    <a:pt x="28027" y="24178"/>
                  </a:lnTo>
                  <a:cubicBezTo>
                    <a:pt x="27818" y="23656"/>
                    <a:pt x="27505" y="23082"/>
                    <a:pt x="27192" y="22560"/>
                  </a:cubicBezTo>
                  <a:cubicBezTo>
                    <a:pt x="26566" y="21516"/>
                    <a:pt x="25679" y="20629"/>
                    <a:pt x="24791" y="19951"/>
                  </a:cubicBezTo>
                  <a:cubicBezTo>
                    <a:pt x="23852" y="19272"/>
                    <a:pt x="22912" y="18698"/>
                    <a:pt x="22025" y="18176"/>
                  </a:cubicBezTo>
                  <a:lnTo>
                    <a:pt x="21295" y="17759"/>
                  </a:lnTo>
                  <a:cubicBezTo>
                    <a:pt x="20981" y="17602"/>
                    <a:pt x="20668" y="17550"/>
                    <a:pt x="20407" y="17498"/>
                  </a:cubicBezTo>
                  <a:cubicBezTo>
                    <a:pt x="19833" y="17393"/>
                    <a:pt x="19363" y="17341"/>
                    <a:pt x="18894" y="17237"/>
                  </a:cubicBezTo>
                  <a:cubicBezTo>
                    <a:pt x="18424" y="17185"/>
                    <a:pt x="18006" y="17028"/>
                    <a:pt x="17902" y="16871"/>
                  </a:cubicBezTo>
                  <a:cubicBezTo>
                    <a:pt x="17798" y="16663"/>
                    <a:pt x="17693" y="16506"/>
                    <a:pt x="17589" y="16349"/>
                  </a:cubicBezTo>
                  <a:cubicBezTo>
                    <a:pt x="17537" y="16193"/>
                    <a:pt x="17485" y="16088"/>
                    <a:pt x="17537" y="15932"/>
                  </a:cubicBezTo>
                  <a:cubicBezTo>
                    <a:pt x="17537" y="15775"/>
                    <a:pt x="17589" y="15671"/>
                    <a:pt x="17693" y="15514"/>
                  </a:cubicBezTo>
                  <a:cubicBezTo>
                    <a:pt x="17798" y="15358"/>
                    <a:pt x="17954" y="15201"/>
                    <a:pt x="18111" y="14992"/>
                  </a:cubicBezTo>
                  <a:cubicBezTo>
                    <a:pt x="18267" y="14784"/>
                    <a:pt x="18476" y="14575"/>
                    <a:pt x="18581" y="14262"/>
                  </a:cubicBezTo>
                  <a:cubicBezTo>
                    <a:pt x="18685" y="13949"/>
                    <a:pt x="18685" y="13635"/>
                    <a:pt x="18581" y="13322"/>
                  </a:cubicBezTo>
                  <a:cubicBezTo>
                    <a:pt x="18372" y="12383"/>
                    <a:pt x="18111" y="11548"/>
                    <a:pt x="17745" y="10713"/>
                  </a:cubicBezTo>
                  <a:cubicBezTo>
                    <a:pt x="17015" y="9095"/>
                    <a:pt x="16023" y="7738"/>
                    <a:pt x="14927" y="6590"/>
                  </a:cubicBezTo>
                  <a:cubicBezTo>
                    <a:pt x="13883" y="5441"/>
                    <a:pt x="12735" y="4554"/>
                    <a:pt x="11587" y="3823"/>
                  </a:cubicBezTo>
                  <a:cubicBezTo>
                    <a:pt x="9343" y="2310"/>
                    <a:pt x="7203" y="1527"/>
                    <a:pt x="5480" y="1005"/>
                  </a:cubicBezTo>
                  <a:cubicBezTo>
                    <a:pt x="4593" y="692"/>
                    <a:pt x="3810" y="535"/>
                    <a:pt x="3132" y="379"/>
                  </a:cubicBezTo>
                  <a:cubicBezTo>
                    <a:pt x="2453" y="222"/>
                    <a:pt x="1879" y="118"/>
                    <a:pt x="1410" y="66"/>
                  </a:cubicBezTo>
                  <a:cubicBezTo>
                    <a:pt x="940" y="13"/>
                    <a:pt x="588" y="0"/>
                    <a:pt x="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6"/>
            <p:cNvSpPr/>
            <p:nvPr/>
          </p:nvSpPr>
          <p:spPr>
            <a:xfrm rot="408143">
              <a:off x="8216862" y="2112036"/>
              <a:ext cx="298622" cy="491409"/>
            </a:xfrm>
            <a:custGeom>
              <a:avLst/>
              <a:gdLst/>
              <a:ahLst/>
              <a:cxnLst/>
              <a:rect l="l" t="t" r="r" b="b"/>
              <a:pathLst>
                <a:path w="17381" h="28602" extrusionOk="0">
                  <a:moveTo>
                    <a:pt x="1" y="1"/>
                  </a:moveTo>
                  <a:cubicBezTo>
                    <a:pt x="1" y="1"/>
                    <a:pt x="158" y="105"/>
                    <a:pt x="523" y="314"/>
                  </a:cubicBezTo>
                  <a:cubicBezTo>
                    <a:pt x="210" y="53"/>
                    <a:pt x="1" y="1"/>
                    <a:pt x="1" y="1"/>
                  </a:cubicBezTo>
                  <a:close/>
                  <a:moveTo>
                    <a:pt x="523" y="314"/>
                  </a:moveTo>
                  <a:lnTo>
                    <a:pt x="523" y="314"/>
                  </a:lnTo>
                  <a:cubicBezTo>
                    <a:pt x="836" y="575"/>
                    <a:pt x="1358" y="888"/>
                    <a:pt x="1828" y="1514"/>
                  </a:cubicBezTo>
                  <a:cubicBezTo>
                    <a:pt x="2089" y="1827"/>
                    <a:pt x="2297" y="2245"/>
                    <a:pt x="2454" y="2662"/>
                  </a:cubicBezTo>
                  <a:cubicBezTo>
                    <a:pt x="2611" y="3132"/>
                    <a:pt x="2767" y="3654"/>
                    <a:pt x="2976" y="4228"/>
                  </a:cubicBezTo>
                  <a:cubicBezTo>
                    <a:pt x="3132" y="4802"/>
                    <a:pt x="3393" y="5376"/>
                    <a:pt x="3811" y="5950"/>
                  </a:cubicBezTo>
                  <a:cubicBezTo>
                    <a:pt x="4176" y="6577"/>
                    <a:pt x="4698" y="7099"/>
                    <a:pt x="5272" y="7621"/>
                  </a:cubicBezTo>
                  <a:cubicBezTo>
                    <a:pt x="6525" y="8612"/>
                    <a:pt x="8038" y="9395"/>
                    <a:pt x="9656" y="10335"/>
                  </a:cubicBezTo>
                  <a:cubicBezTo>
                    <a:pt x="10439" y="10804"/>
                    <a:pt x="11274" y="11326"/>
                    <a:pt x="11953" y="11953"/>
                  </a:cubicBezTo>
                  <a:cubicBezTo>
                    <a:pt x="12683" y="12631"/>
                    <a:pt x="13310" y="13414"/>
                    <a:pt x="13884" y="14301"/>
                  </a:cubicBezTo>
                  <a:cubicBezTo>
                    <a:pt x="14980" y="16076"/>
                    <a:pt x="15658" y="18268"/>
                    <a:pt x="15763" y="20669"/>
                  </a:cubicBezTo>
                  <a:cubicBezTo>
                    <a:pt x="15919" y="23069"/>
                    <a:pt x="15554" y="25627"/>
                    <a:pt x="15032" y="28341"/>
                  </a:cubicBezTo>
                  <a:lnTo>
                    <a:pt x="16650" y="28602"/>
                  </a:lnTo>
                  <a:cubicBezTo>
                    <a:pt x="17120" y="25888"/>
                    <a:pt x="17381" y="23226"/>
                    <a:pt x="17172" y="20669"/>
                  </a:cubicBezTo>
                  <a:cubicBezTo>
                    <a:pt x="16963" y="18111"/>
                    <a:pt x="16180" y="15710"/>
                    <a:pt x="14876" y="13831"/>
                  </a:cubicBezTo>
                  <a:cubicBezTo>
                    <a:pt x="14249" y="12892"/>
                    <a:pt x="13519" y="12057"/>
                    <a:pt x="12736" y="11326"/>
                  </a:cubicBezTo>
                  <a:cubicBezTo>
                    <a:pt x="11901" y="10596"/>
                    <a:pt x="11013" y="10126"/>
                    <a:pt x="10178" y="9708"/>
                  </a:cubicBezTo>
                  <a:cubicBezTo>
                    <a:pt x="8508" y="8821"/>
                    <a:pt x="6942" y="8143"/>
                    <a:pt x="5742" y="7255"/>
                  </a:cubicBezTo>
                  <a:cubicBezTo>
                    <a:pt x="5168" y="6838"/>
                    <a:pt x="4646" y="6316"/>
                    <a:pt x="4228" y="5794"/>
                  </a:cubicBezTo>
                  <a:cubicBezTo>
                    <a:pt x="3811" y="5272"/>
                    <a:pt x="3550" y="4750"/>
                    <a:pt x="3289" y="4176"/>
                  </a:cubicBezTo>
                  <a:cubicBezTo>
                    <a:pt x="3080" y="3654"/>
                    <a:pt x="2924" y="3132"/>
                    <a:pt x="2715" y="2662"/>
                  </a:cubicBezTo>
                  <a:cubicBezTo>
                    <a:pt x="2506" y="2193"/>
                    <a:pt x="2245" y="1775"/>
                    <a:pt x="1984" y="1462"/>
                  </a:cubicBezTo>
                  <a:cubicBezTo>
                    <a:pt x="1462" y="836"/>
                    <a:pt x="888" y="523"/>
                    <a:pt x="523" y="314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6"/>
            <p:cNvSpPr/>
            <p:nvPr/>
          </p:nvSpPr>
          <p:spPr>
            <a:xfrm rot="408143">
              <a:off x="7741928" y="3145897"/>
              <a:ext cx="781939" cy="147069"/>
            </a:xfrm>
            <a:custGeom>
              <a:avLst/>
              <a:gdLst/>
              <a:ahLst/>
              <a:cxnLst/>
              <a:rect l="l" t="t" r="r" b="b"/>
              <a:pathLst>
                <a:path w="45512" h="8560" extrusionOk="0">
                  <a:moveTo>
                    <a:pt x="15919" y="0"/>
                  </a:moveTo>
                  <a:cubicBezTo>
                    <a:pt x="14614" y="0"/>
                    <a:pt x="13466" y="313"/>
                    <a:pt x="12422" y="679"/>
                  </a:cubicBezTo>
                  <a:cubicBezTo>
                    <a:pt x="10335" y="1462"/>
                    <a:pt x="8560" y="2349"/>
                    <a:pt x="6942" y="2662"/>
                  </a:cubicBezTo>
                  <a:cubicBezTo>
                    <a:pt x="6316" y="2780"/>
                    <a:pt x="5719" y="2838"/>
                    <a:pt x="5173" y="2838"/>
                  </a:cubicBezTo>
                  <a:cubicBezTo>
                    <a:pt x="4991" y="2838"/>
                    <a:pt x="4815" y="2832"/>
                    <a:pt x="4646" y="2819"/>
                  </a:cubicBezTo>
                  <a:cubicBezTo>
                    <a:pt x="3915" y="2767"/>
                    <a:pt x="3341" y="2558"/>
                    <a:pt x="2767" y="2349"/>
                  </a:cubicBezTo>
                  <a:cubicBezTo>
                    <a:pt x="1723" y="1879"/>
                    <a:pt x="1044" y="1253"/>
                    <a:pt x="627" y="835"/>
                  </a:cubicBezTo>
                  <a:cubicBezTo>
                    <a:pt x="160" y="472"/>
                    <a:pt x="2" y="212"/>
                    <a:pt x="1" y="209"/>
                  </a:cubicBezTo>
                  <a:lnTo>
                    <a:pt x="1" y="209"/>
                  </a:lnTo>
                  <a:cubicBezTo>
                    <a:pt x="2" y="212"/>
                    <a:pt x="160" y="472"/>
                    <a:pt x="575" y="888"/>
                  </a:cubicBezTo>
                  <a:cubicBezTo>
                    <a:pt x="992" y="1305"/>
                    <a:pt x="1619" y="1879"/>
                    <a:pt x="2662" y="2453"/>
                  </a:cubicBezTo>
                  <a:cubicBezTo>
                    <a:pt x="3184" y="2714"/>
                    <a:pt x="3758" y="2923"/>
                    <a:pt x="4489" y="3027"/>
                  </a:cubicBezTo>
                  <a:cubicBezTo>
                    <a:pt x="4854" y="3106"/>
                    <a:pt x="5233" y="3145"/>
                    <a:pt x="5624" y="3145"/>
                  </a:cubicBezTo>
                  <a:cubicBezTo>
                    <a:pt x="6016" y="3145"/>
                    <a:pt x="6420" y="3106"/>
                    <a:pt x="6838" y="3027"/>
                  </a:cubicBezTo>
                  <a:cubicBezTo>
                    <a:pt x="8508" y="2767"/>
                    <a:pt x="10335" y="1984"/>
                    <a:pt x="12370" y="1305"/>
                  </a:cubicBezTo>
                  <a:cubicBezTo>
                    <a:pt x="13336" y="1015"/>
                    <a:pt x="14348" y="725"/>
                    <a:pt x="15403" y="725"/>
                  </a:cubicBezTo>
                  <a:cubicBezTo>
                    <a:pt x="15488" y="725"/>
                    <a:pt x="15573" y="727"/>
                    <a:pt x="15658" y="731"/>
                  </a:cubicBezTo>
                  <a:cubicBezTo>
                    <a:pt x="16806" y="731"/>
                    <a:pt x="18007" y="1096"/>
                    <a:pt x="18998" y="1827"/>
                  </a:cubicBezTo>
                  <a:cubicBezTo>
                    <a:pt x="19520" y="2245"/>
                    <a:pt x="19990" y="2662"/>
                    <a:pt x="20408" y="3184"/>
                  </a:cubicBezTo>
                  <a:lnTo>
                    <a:pt x="21086" y="3967"/>
                  </a:lnTo>
                  <a:lnTo>
                    <a:pt x="21817" y="4802"/>
                  </a:lnTo>
                  <a:cubicBezTo>
                    <a:pt x="22286" y="5376"/>
                    <a:pt x="22808" y="5898"/>
                    <a:pt x="23330" y="6472"/>
                  </a:cubicBezTo>
                  <a:cubicBezTo>
                    <a:pt x="23904" y="6994"/>
                    <a:pt x="24531" y="7516"/>
                    <a:pt x="25314" y="7934"/>
                  </a:cubicBezTo>
                  <a:cubicBezTo>
                    <a:pt x="26044" y="8351"/>
                    <a:pt x="26984" y="8560"/>
                    <a:pt x="27871" y="8560"/>
                  </a:cubicBezTo>
                  <a:cubicBezTo>
                    <a:pt x="28758" y="8508"/>
                    <a:pt x="29645" y="8299"/>
                    <a:pt x="30481" y="8038"/>
                  </a:cubicBezTo>
                  <a:cubicBezTo>
                    <a:pt x="31316" y="7777"/>
                    <a:pt x="32098" y="7412"/>
                    <a:pt x="32881" y="7046"/>
                  </a:cubicBezTo>
                  <a:lnTo>
                    <a:pt x="33508" y="6733"/>
                  </a:lnTo>
                  <a:cubicBezTo>
                    <a:pt x="33716" y="6629"/>
                    <a:pt x="33925" y="6524"/>
                    <a:pt x="34082" y="6420"/>
                  </a:cubicBezTo>
                  <a:cubicBezTo>
                    <a:pt x="34499" y="6159"/>
                    <a:pt x="34865" y="5950"/>
                    <a:pt x="35230" y="5689"/>
                  </a:cubicBezTo>
                  <a:cubicBezTo>
                    <a:pt x="36743" y="4698"/>
                    <a:pt x="38205" y="3602"/>
                    <a:pt x="39823" y="2871"/>
                  </a:cubicBezTo>
                  <a:cubicBezTo>
                    <a:pt x="40606" y="2506"/>
                    <a:pt x="41441" y="2297"/>
                    <a:pt x="42276" y="2297"/>
                  </a:cubicBezTo>
                  <a:cubicBezTo>
                    <a:pt x="43111" y="2297"/>
                    <a:pt x="43894" y="2506"/>
                    <a:pt x="44677" y="2975"/>
                  </a:cubicBezTo>
                  <a:lnTo>
                    <a:pt x="44677" y="2923"/>
                  </a:lnTo>
                  <a:lnTo>
                    <a:pt x="45512" y="1514"/>
                  </a:lnTo>
                  <a:cubicBezTo>
                    <a:pt x="44592" y="981"/>
                    <a:pt x="43582" y="673"/>
                    <a:pt x="42565" y="673"/>
                  </a:cubicBezTo>
                  <a:cubicBezTo>
                    <a:pt x="42486" y="673"/>
                    <a:pt x="42407" y="675"/>
                    <a:pt x="42328" y="679"/>
                  </a:cubicBezTo>
                  <a:cubicBezTo>
                    <a:pt x="41232" y="679"/>
                    <a:pt x="40188" y="992"/>
                    <a:pt x="39301" y="1410"/>
                  </a:cubicBezTo>
                  <a:cubicBezTo>
                    <a:pt x="37474" y="2245"/>
                    <a:pt x="36013" y="3393"/>
                    <a:pt x="34604" y="4437"/>
                  </a:cubicBezTo>
                  <a:cubicBezTo>
                    <a:pt x="34290" y="4645"/>
                    <a:pt x="33925" y="4906"/>
                    <a:pt x="33560" y="5115"/>
                  </a:cubicBezTo>
                  <a:cubicBezTo>
                    <a:pt x="33403" y="5272"/>
                    <a:pt x="33194" y="5376"/>
                    <a:pt x="33038" y="5480"/>
                  </a:cubicBezTo>
                  <a:lnTo>
                    <a:pt x="32516" y="5741"/>
                  </a:lnTo>
                  <a:cubicBezTo>
                    <a:pt x="31733" y="6159"/>
                    <a:pt x="31002" y="6472"/>
                    <a:pt x="30272" y="6785"/>
                  </a:cubicBezTo>
                  <a:cubicBezTo>
                    <a:pt x="29541" y="7046"/>
                    <a:pt x="28758" y="7255"/>
                    <a:pt x="28080" y="7359"/>
                  </a:cubicBezTo>
                  <a:cubicBezTo>
                    <a:pt x="27961" y="7368"/>
                    <a:pt x="27844" y="7372"/>
                    <a:pt x="27728" y="7372"/>
                  </a:cubicBezTo>
                  <a:cubicBezTo>
                    <a:pt x="27129" y="7372"/>
                    <a:pt x="26560" y="7256"/>
                    <a:pt x="25992" y="6994"/>
                  </a:cubicBezTo>
                  <a:cubicBezTo>
                    <a:pt x="24739" y="6420"/>
                    <a:pt x="23696" y="5324"/>
                    <a:pt x="22704" y="4332"/>
                  </a:cubicBezTo>
                  <a:cubicBezTo>
                    <a:pt x="22234" y="3810"/>
                    <a:pt x="21712" y="3288"/>
                    <a:pt x="21295" y="2767"/>
                  </a:cubicBezTo>
                  <a:cubicBezTo>
                    <a:pt x="20773" y="2245"/>
                    <a:pt x="20251" y="1723"/>
                    <a:pt x="19729" y="1305"/>
                  </a:cubicBezTo>
                  <a:cubicBezTo>
                    <a:pt x="18581" y="470"/>
                    <a:pt x="17224" y="0"/>
                    <a:pt x="15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6"/>
            <p:cNvSpPr/>
            <p:nvPr/>
          </p:nvSpPr>
          <p:spPr>
            <a:xfrm rot="408143">
              <a:off x="7891681" y="2871891"/>
              <a:ext cx="617844" cy="309377"/>
            </a:xfrm>
            <a:custGeom>
              <a:avLst/>
              <a:gdLst/>
              <a:ahLst/>
              <a:cxnLst/>
              <a:rect l="l" t="t" r="r" b="b"/>
              <a:pathLst>
                <a:path w="35961" h="18007" extrusionOk="0">
                  <a:moveTo>
                    <a:pt x="1847" y="0"/>
                  </a:moveTo>
                  <a:cubicBezTo>
                    <a:pt x="1436" y="0"/>
                    <a:pt x="1097" y="26"/>
                    <a:pt x="836" y="53"/>
                  </a:cubicBezTo>
                  <a:cubicBezTo>
                    <a:pt x="262" y="105"/>
                    <a:pt x="1" y="157"/>
                    <a:pt x="1" y="157"/>
                  </a:cubicBezTo>
                  <a:cubicBezTo>
                    <a:pt x="1" y="157"/>
                    <a:pt x="262" y="105"/>
                    <a:pt x="784" y="105"/>
                  </a:cubicBezTo>
                  <a:cubicBezTo>
                    <a:pt x="958" y="87"/>
                    <a:pt x="1166" y="76"/>
                    <a:pt x="1406" y="76"/>
                  </a:cubicBezTo>
                  <a:cubicBezTo>
                    <a:pt x="1885" y="76"/>
                    <a:pt x="2488" y="122"/>
                    <a:pt x="3184" y="261"/>
                  </a:cubicBezTo>
                  <a:cubicBezTo>
                    <a:pt x="4176" y="470"/>
                    <a:pt x="5429" y="1044"/>
                    <a:pt x="6420" y="2192"/>
                  </a:cubicBezTo>
                  <a:cubicBezTo>
                    <a:pt x="7412" y="3341"/>
                    <a:pt x="8143" y="4959"/>
                    <a:pt x="8978" y="6837"/>
                  </a:cubicBezTo>
                  <a:cubicBezTo>
                    <a:pt x="9447" y="7725"/>
                    <a:pt x="9917" y="8716"/>
                    <a:pt x="10543" y="9708"/>
                  </a:cubicBezTo>
                  <a:cubicBezTo>
                    <a:pt x="11222" y="10647"/>
                    <a:pt x="12161" y="11535"/>
                    <a:pt x="13362" y="12109"/>
                  </a:cubicBezTo>
                  <a:cubicBezTo>
                    <a:pt x="13988" y="12370"/>
                    <a:pt x="14614" y="12526"/>
                    <a:pt x="15293" y="12631"/>
                  </a:cubicBezTo>
                  <a:cubicBezTo>
                    <a:pt x="15475" y="12657"/>
                    <a:pt x="15671" y="12670"/>
                    <a:pt x="15867" y="12670"/>
                  </a:cubicBezTo>
                  <a:cubicBezTo>
                    <a:pt x="16063" y="12670"/>
                    <a:pt x="16258" y="12657"/>
                    <a:pt x="16441" y="12631"/>
                  </a:cubicBezTo>
                  <a:cubicBezTo>
                    <a:pt x="16806" y="12526"/>
                    <a:pt x="17224" y="12370"/>
                    <a:pt x="17537" y="12161"/>
                  </a:cubicBezTo>
                  <a:cubicBezTo>
                    <a:pt x="18163" y="11691"/>
                    <a:pt x="18633" y="11065"/>
                    <a:pt x="18998" y="10439"/>
                  </a:cubicBezTo>
                  <a:cubicBezTo>
                    <a:pt x="19364" y="9812"/>
                    <a:pt x="19677" y="9186"/>
                    <a:pt x="20042" y="8560"/>
                  </a:cubicBezTo>
                  <a:cubicBezTo>
                    <a:pt x="20355" y="7986"/>
                    <a:pt x="20825" y="7464"/>
                    <a:pt x="21243" y="7359"/>
                  </a:cubicBezTo>
                  <a:cubicBezTo>
                    <a:pt x="21299" y="7345"/>
                    <a:pt x="21358" y="7339"/>
                    <a:pt x="21422" y="7339"/>
                  </a:cubicBezTo>
                  <a:cubicBezTo>
                    <a:pt x="21595" y="7339"/>
                    <a:pt x="21796" y="7387"/>
                    <a:pt x="22025" y="7464"/>
                  </a:cubicBezTo>
                  <a:cubicBezTo>
                    <a:pt x="22182" y="7516"/>
                    <a:pt x="22286" y="7568"/>
                    <a:pt x="22443" y="7673"/>
                  </a:cubicBezTo>
                  <a:cubicBezTo>
                    <a:pt x="22547" y="7725"/>
                    <a:pt x="22600" y="7777"/>
                    <a:pt x="22652" y="7777"/>
                  </a:cubicBezTo>
                  <a:cubicBezTo>
                    <a:pt x="22704" y="7829"/>
                    <a:pt x="22756" y="7881"/>
                    <a:pt x="22808" y="7933"/>
                  </a:cubicBezTo>
                  <a:cubicBezTo>
                    <a:pt x="23174" y="8299"/>
                    <a:pt x="23435" y="9029"/>
                    <a:pt x="23696" y="9760"/>
                  </a:cubicBezTo>
                  <a:cubicBezTo>
                    <a:pt x="23957" y="10491"/>
                    <a:pt x="24165" y="11274"/>
                    <a:pt x="24426" y="12109"/>
                  </a:cubicBezTo>
                  <a:cubicBezTo>
                    <a:pt x="24739" y="12892"/>
                    <a:pt x="25053" y="13727"/>
                    <a:pt x="25575" y="14510"/>
                  </a:cubicBezTo>
                  <a:cubicBezTo>
                    <a:pt x="26044" y="15293"/>
                    <a:pt x="26723" y="16023"/>
                    <a:pt x="27506" y="16597"/>
                  </a:cubicBezTo>
                  <a:cubicBezTo>
                    <a:pt x="28341" y="17171"/>
                    <a:pt x="29280" y="17537"/>
                    <a:pt x="30220" y="17746"/>
                  </a:cubicBezTo>
                  <a:cubicBezTo>
                    <a:pt x="30977" y="17905"/>
                    <a:pt x="31704" y="17973"/>
                    <a:pt x="32447" y="17973"/>
                  </a:cubicBezTo>
                  <a:cubicBezTo>
                    <a:pt x="32677" y="17973"/>
                    <a:pt x="32908" y="17967"/>
                    <a:pt x="33142" y="17954"/>
                  </a:cubicBezTo>
                  <a:lnTo>
                    <a:pt x="33142" y="18006"/>
                  </a:lnTo>
                  <a:lnTo>
                    <a:pt x="35961" y="16910"/>
                  </a:lnTo>
                  <a:lnTo>
                    <a:pt x="35961" y="16910"/>
                  </a:lnTo>
                  <a:cubicBezTo>
                    <a:pt x="35856" y="16917"/>
                    <a:pt x="35742" y="16920"/>
                    <a:pt x="35618" y="16920"/>
                  </a:cubicBezTo>
                  <a:cubicBezTo>
                    <a:pt x="33701" y="16920"/>
                    <a:pt x="29622" y="16181"/>
                    <a:pt x="28445" y="15397"/>
                  </a:cubicBezTo>
                  <a:cubicBezTo>
                    <a:pt x="27140" y="14614"/>
                    <a:pt x="26357" y="13205"/>
                    <a:pt x="25783" y="11743"/>
                  </a:cubicBezTo>
                  <a:cubicBezTo>
                    <a:pt x="25522" y="11013"/>
                    <a:pt x="25261" y="10282"/>
                    <a:pt x="25000" y="9499"/>
                  </a:cubicBezTo>
                  <a:cubicBezTo>
                    <a:pt x="24687" y="8769"/>
                    <a:pt x="24478" y="7986"/>
                    <a:pt x="23852" y="7203"/>
                  </a:cubicBezTo>
                  <a:cubicBezTo>
                    <a:pt x="23696" y="7046"/>
                    <a:pt x="23435" y="6837"/>
                    <a:pt x="23226" y="6733"/>
                  </a:cubicBezTo>
                  <a:cubicBezTo>
                    <a:pt x="23069" y="6629"/>
                    <a:pt x="22861" y="6524"/>
                    <a:pt x="22652" y="6420"/>
                  </a:cubicBezTo>
                  <a:cubicBezTo>
                    <a:pt x="22308" y="6291"/>
                    <a:pt x="21929" y="6198"/>
                    <a:pt x="21515" y="6198"/>
                  </a:cubicBezTo>
                  <a:cubicBezTo>
                    <a:pt x="21426" y="6198"/>
                    <a:pt x="21335" y="6202"/>
                    <a:pt x="21243" y="6211"/>
                  </a:cubicBezTo>
                  <a:cubicBezTo>
                    <a:pt x="20721" y="6263"/>
                    <a:pt x="20251" y="6524"/>
                    <a:pt x="19938" y="6837"/>
                  </a:cubicBezTo>
                  <a:cubicBezTo>
                    <a:pt x="19625" y="7151"/>
                    <a:pt x="19416" y="7516"/>
                    <a:pt x="19207" y="7829"/>
                  </a:cubicBezTo>
                  <a:cubicBezTo>
                    <a:pt x="18790" y="8508"/>
                    <a:pt x="18529" y="9134"/>
                    <a:pt x="18216" y="9760"/>
                  </a:cubicBezTo>
                  <a:cubicBezTo>
                    <a:pt x="17902" y="10334"/>
                    <a:pt x="17537" y="10856"/>
                    <a:pt x="17119" y="11274"/>
                  </a:cubicBezTo>
                  <a:cubicBezTo>
                    <a:pt x="16754" y="11593"/>
                    <a:pt x="16309" y="11753"/>
                    <a:pt x="15854" y="11753"/>
                  </a:cubicBezTo>
                  <a:cubicBezTo>
                    <a:pt x="15789" y="11753"/>
                    <a:pt x="15723" y="11750"/>
                    <a:pt x="15658" y="11743"/>
                  </a:cubicBezTo>
                  <a:cubicBezTo>
                    <a:pt x="15032" y="11743"/>
                    <a:pt x="14458" y="11587"/>
                    <a:pt x="13884" y="11430"/>
                  </a:cubicBezTo>
                  <a:cubicBezTo>
                    <a:pt x="12840" y="11013"/>
                    <a:pt x="11953" y="10282"/>
                    <a:pt x="11274" y="9447"/>
                  </a:cubicBezTo>
                  <a:cubicBezTo>
                    <a:pt x="10596" y="8612"/>
                    <a:pt x="10074" y="7673"/>
                    <a:pt x="9604" y="6733"/>
                  </a:cubicBezTo>
                  <a:cubicBezTo>
                    <a:pt x="8664" y="4959"/>
                    <a:pt x="7882" y="3288"/>
                    <a:pt x="6786" y="2088"/>
                  </a:cubicBezTo>
                  <a:cubicBezTo>
                    <a:pt x="5690" y="888"/>
                    <a:pt x="4333" y="313"/>
                    <a:pt x="3289" y="105"/>
                  </a:cubicBezTo>
                  <a:cubicBezTo>
                    <a:pt x="2741" y="26"/>
                    <a:pt x="2258" y="0"/>
                    <a:pt x="1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6"/>
            <p:cNvSpPr/>
            <p:nvPr/>
          </p:nvSpPr>
          <p:spPr>
            <a:xfrm rot="408143">
              <a:off x="8120580" y="2705079"/>
              <a:ext cx="1142412" cy="924524"/>
            </a:xfrm>
            <a:custGeom>
              <a:avLst/>
              <a:gdLst/>
              <a:ahLst/>
              <a:cxnLst/>
              <a:rect l="l" t="t" r="r" b="b"/>
              <a:pathLst>
                <a:path w="66493" h="53811" extrusionOk="0">
                  <a:moveTo>
                    <a:pt x="3549" y="1"/>
                  </a:moveTo>
                  <a:cubicBezTo>
                    <a:pt x="2349" y="1"/>
                    <a:pt x="1462" y="210"/>
                    <a:pt x="888" y="314"/>
                  </a:cubicBezTo>
                  <a:cubicBezTo>
                    <a:pt x="261" y="471"/>
                    <a:pt x="0" y="575"/>
                    <a:pt x="0" y="575"/>
                  </a:cubicBezTo>
                  <a:cubicBezTo>
                    <a:pt x="0" y="575"/>
                    <a:pt x="314" y="523"/>
                    <a:pt x="888" y="419"/>
                  </a:cubicBezTo>
                  <a:cubicBezTo>
                    <a:pt x="1268" y="387"/>
                    <a:pt x="1745" y="336"/>
                    <a:pt x="2318" y="336"/>
                  </a:cubicBezTo>
                  <a:cubicBezTo>
                    <a:pt x="2689" y="336"/>
                    <a:pt x="3099" y="357"/>
                    <a:pt x="3549" y="419"/>
                  </a:cubicBezTo>
                  <a:cubicBezTo>
                    <a:pt x="4645" y="523"/>
                    <a:pt x="6002" y="993"/>
                    <a:pt x="7046" y="2193"/>
                  </a:cubicBezTo>
                  <a:cubicBezTo>
                    <a:pt x="8038" y="3393"/>
                    <a:pt x="8716" y="5116"/>
                    <a:pt x="9186" y="7099"/>
                  </a:cubicBezTo>
                  <a:cubicBezTo>
                    <a:pt x="9656" y="9082"/>
                    <a:pt x="9969" y="11327"/>
                    <a:pt x="10386" y="13727"/>
                  </a:cubicBezTo>
                  <a:cubicBezTo>
                    <a:pt x="10804" y="16180"/>
                    <a:pt x="11274" y="18790"/>
                    <a:pt x="12161" y="21504"/>
                  </a:cubicBezTo>
                  <a:cubicBezTo>
                    <a:pt x="13100" y="24166"/>
                    <a:pt x="14457" y="26984"/>
                    <a:pt x="16754" y="29333"/>
                  </a:cubicBezTo>
                  <a:cubicBezTo>
                    <a:pt x="17850" y="30481"/>
                    <a:pt x="19207" y="31473"/>
                    <a:pt x="20668" y="32308"/>
                  </a:cubicBezTo>
                  <a:lnTo>
                    <a:pt x="21712" y="32830"/>
                  </a:lnTo>
                  <a:lnTo>
                    <a:pt x="22704" y="33404"/>
                  </a:lnTo>
                  <a:lnTo>
                    <a:pt x="24791" y="34552"/>
                  </a:lnTo>
                  <a:cubicBezTo>
                    <a:pt x="30271" y="37683"/>
                    <a:pt x="35543" y="40658"/>
                    <a:pt x="40397" y="43268"/>
                  </a:cubicBezTo>
                  <a:cubicBezTo>
                    <a:pt x="45303" y="45878"/>
                    <a:pt x="49739" y="48070"/>
                    <a:pt x="53601" y="49740"/>
                  </a:cubicBezTo>
                  <a:cubicBezTo>
                    <a:pt x="57411" y="51462"/>
                    <a:pt x="60595" y="52610"/>
                    <a:pt x="62891" y="53184"/>
                  </a:cubicBezTo>
                  <a:cubicBezTo>
                    <a:pt x="65135" y="53811"/>
                    <a:pt x="66440" y="53811"/>
                    <a:pt x="66440" y="53811"/>
                  </a:cubicBezTo>
                  <a:lnTo>
                    <a:pt x="66492" y="53811"/>
                  </a:lnTo>
                  <a:cubicBezTo>
                    <a:pt x="66492" y="53811"/>
                    <a:pt x="65188" y="53654"/>
                    <a:pt x="62996" y="52819"/>
                  </a:cubicBezTo>
                  <a:cubicBezTo>
                    <a:pt x="60856" y="51984"/>
                    <a:pt x="57829" y="50575"/>
                    <a:pt x="54123" y="48592"/>
                  </a:cubicBezTo>
                  <a:cubicBezTo>
                    <a:pt x="50470" y="46660"/>
                    <a:pt x="46190" y="44207"/>
                    <a:pt x="41493" y="41389"/>
                  </a:cubicBezTo>
                  <a:cubicBezTo>
                    <a:pt x="36743" y="38623"/>
                    <a:pt x="31576" y="35491"/>
                    <a:pt x="26044" y="32308"/>
                  </a:cubicBezTo>
                  <a:cubicBezTo>
                    <a:pt x="25313" y="31942"/>
                    <a:pt x="24635" y="31525"/>
                    <a:pt x="23956" y="31159"/>
                  </a:cubicBezTo>
                  <a:lnTo>
                    <a:pt x="22912" y="30585"/>
                  </a:lnTo>
                  <a:lnTo>
                    <a:pt x="21869" y="30063"/>
                  </a:lnTo>
                  <a:cubicBezTo>
                    <a:pt x="20616" y="29385"/>
                    <a:pt x="19468" y="28602"/>
                    <a:pt x="18476" y="27610"/>
                  </a:cubicBezTo>
                  <a:cubicBezTo>
                    <a:pt x="16493" y="25679"/>
                    <a:pt x="15136" y="23226"/>
                    <a:pt x="14196" y="20773"/>
                  </a:cubicBezTo>
                  <a:cubicBezTo>
                    <a:pt x="13257" y="18268"/>
                    <a:pt x="12631" y="15763"/>
                    <a:pt x="12109" y="13414"/>
                  </a:cubicBezTo>
                  <a:cubicBezTo>
                    <a:pt x="11535" y="11013"/>
                    <a:pt x="11065" y="8769"/>
                    <a:pt x="10386" y="6734"/>
                  </a:cubicBezTo>
                  <a:cubicBezTo>
                    <a:pt x="9760" y="4698"/>
                    <a:pt x="8925" y="2872"/>
                    <a:pt x="7620" y="1619"/>
                  </a:cubicBezTo>
                  <a:cubicBezTo>
                    <a:pt x="6994" y="1045"/>
                    <a:pt x="6263" y="627"/>
                    <a:pt x="5533" y="366"/>
                  </a:cubicBezTo>
                  <a:cubicBezTo>
                    <a:pt x="4854" y="105"/>
                    <a:pt x="4176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6"/>
            <p:cNvSpPr/>
            <p:nvPr/>
          </p:nvSpPr>
          <p:spPr>
            <a:xfrm rot="408143">
              <a:off x="6827247" y="1676517"/>
              <a:ext cx="2352071" cy="1541869"/>
            </a:xfrm>
            <a:custGeom>
              <a:avLst/>
              <a:gdLst/>
              <a:ahLst/>
              <a:cxnLst/>
              <a:rect l="l" t="t" r="r" b="b"/>
              <a:pathLst>
                <a:path w="136900" h="89743" extrusionOk="0">
                  <a:moveTo>
                    <a:pt x="57753" y="0"/>
                  </a:moveTo>
                  <a:cubicBezTo>
                    <a:pt x="55472" y="0"/>
                    <a:pt x="53229" y="117"/>
                    <a:pt x="51044" y="338"/>
                  </a:cubicBezTo>
                  <a:cubicBezTo>
                    <a:pt x="44781" y="964"/>
                    <a:pt x="38936" y="2217"/>
                    <a:pt x="33664" y="3991"/>
                  </a:cubicBezTo>
                  <a:cubicBezTo>
                    <a:pt x="28393" y="5766"/>
                    <a:pt x="23748" y="8114"/>
                    <a:pt x="19782" y="10672"/>
                  </a:cubicBezTo>
                  <a:cubicBezTo>
                    <a:pt x="15815" y="13229"/>
                    <a:pt x="12527" y="16047"/>
                    <a:pt x="9970" y="18761"/>
                  </a:cubicBezTo>
                  <a:cubicBezTo>
                    <a:pt x="7360" y="21475"/>
                    <a:pt x="5429" y="24085"/>
                    <a:pt x="3968" y="26277"/>
                  </a:cubicBezTo>
                  <a:cubicBezTo>
                    <a:pt x="2506" y="28469"/>
                    <a:pt x="1567" y="30244"/>
                    <a:pt x="940" y="31444"/>
                  </a:cubicBezTo>
                  <a:cubicBezTo>
                    <a:pt x="262" y="32697"/>
                    <a:pt x="1" y="33375"/>
                    <a:pt x="1" y="33375"/>
                  </a:cubicBezTo>
                  <a:cubicBezTo>
                    <a:pt x="1" y="33375"/>
                    <a:pt x="314" y="32697"/>
                    <a:pt x="993" y="31496"/>
                  </a:cubicBezTo>
                  <a:cubicBezTo>
                    <a:pt x="1671" y="30296"/>
                    <a:pt x="2663" y="28521"/>
                    <a:pt x="4176" y="26381"/>
                  </a:cubicBezTo>
                  <a:cubicBezTo>
                    <a:pt x="5690" y="24294"/>
                    <a:pt x="7725" y="21736"/>
                    <a:pt x="10335" y="19127"/>
                  </a:cubicBezTo>
                  <a:cubicBezTo>
                    <a:pt x="12997" y="16517"/>
                    <a:pt x="16233" y="13855"/>
                    <a:pt x="20199" y="11402"/>
                  </a:cubicBezTo>
                  <a:cubicBezTo>
                    <a:pt x="24166" y="8949"/>
                    <a:pt x="28811" y="6757"/>
                    <a:pt x="34030" y="5087"/>
                  </a:cubicBezTo>
                  <a:cubicBezTo>
                    <a:pt x="39249" y="3417"/>
                    <a:pt x="44990" y="2269"/>
                    <a:pt x="51149" y="1799"/>
                  </a:cubicBezTo>
                  <a:cubicBezTo>
                    <a:pt x="53146" y="1611"/>
                    <a:pt x="55182" y="1513"/>
                    <a:pt x="57246" y="1513"/>
                  </a:cubicBezTo>
                  <a:cubicBezTo>
                    <a:pt x="61494" y="1513"/>
                    <a:pt x="65860" y="1930"/>
                    <a:pt x="70251" y="2843"/>
                  </a:cubicBezTo>
                  <a:cubicBezTo>
                    <a:pt x="76775" y="4252"/>
                    <a:pt x="83299" y="6705"/>
                    <a:pt x="89353" y="10359"/>
                  </a:cubicBezTo>
                  <a:cubicBezTo>
                    <a:pt x="95407" y="14012"/>
                    <a:pt x="100678" y="18605"/>
                    <a:pt x="105010" y="23667"/>
                  </a:cubicBezTo>
                  <a:cubicBezTo>
                    <a:pt x="109290" y="28782"/>
                    <a:pt x="112630" y="34315"/>
                    <a:pt x="115031" y="40004"/>
                  </a:cubicBezTo>
                  <a:cubicBezTo>
                    <a:pt x="117432" y="45640"/>
                    <a:pt x="118893" y="51329"/>
                    <a:pt x="119624" y="56757"/>
                  </a:cubicBezTo>
                  <a:cubicBezTo>
                    <a:pt x="119937" y="59471"/>
                    <a:pt x="120094" y="62081"/>
                    <a:pt x="120146" y="64638"/>
                  </a:cubicBezTo>
                  <a:cubicBezTo>
                    <a:pt x="120146" y="65891"/>
                    <a:pt x="120094" y="67143"/>
                    <a:pt x="120041" y="68396"/>
                  </a:cubicBezTo>
                  <a:cubicBezTo>
                    <a:pt x="119989" y="69596"/>
                    <a:pt x="119833" y="70744"/>
                    <a:pt x="119624" y="71893"/>
                  </a:cubicBezTo>
                  <a:cubicBezTo>
                    <a:pt x="119259" y="74189"/>
                    <a:pt x="118684" y="76381"/>
                    <a:pt x="118424" y="78469"/>
                  </a:cubicBezTo>
                  <a:cubicBezTo>
                    <a:pt x="118267" y="79565"/>
                    <a:pt x="118215" y="80661"/>
                    <a:pt x="118476" y="81653"/>
                  </a:cubicBezTo>
                  <a:cubicBezTo>
                    <a:pt x="118684" y="82696"/>
                    <a:pt x="119259" y="83636"/>
                    <a:pt x="120041" y="84262"/>
                  </a:cubicBezTo>
                  <a:cubicBezTo>
                    <a:pt x="120772" y="84888"/>
                    <a:pt x="121607" y="85254"/>
                    <a:pt x="122442" y="85619"/>
                  </a:cubicBezTo>
                  <a:cubicBezTo>
                    <a:pt x="123225" y="85984"/>
                    <a:pt x="124008" y="86245"/>
                    <a:pt x="124791" y="86454"/>
                  </a:cubicBezTo>
                  <a:cubicBezTo>
                    <a:pt x="126304" y="86976"/>
                    <a:pt x="127714" y="87341"/>
                    <a:pt x="129018" y="87655"/>
                  </a:cubicBezTo>
                  <a:cubicBezTo>
                    <a:pt x="134081" y="88959"/>
                    <a:pt x="136899" y="89742"/>
                    <a:pt x="136899" y="89742"/>
                  </a:cubicBezTo>
                  <a:cubicBezTo>
                    <a:pt x="136899" y="89742"/>
                    <a:pt x="134133" y="88855"/>
                    <a:pt x="129071" y="87394"/>
                  </a:cubicBezTo>
                  <a:cubicBezTo>
                    <a:pt x="127818" y="87028"/>
                    <a:pt x="126409" y="86611"/>
                    <a:pt x="124947" y="86089"/>
                  </a:cubicBezTo>
                  <a:cubicBezTo>
                    <a:pt x="124165" y="85828"/>
                    <a:pt x="123382" y="85567"/>
                    <a:pt x="122599" y="85202"/>
                  </a:cubicBezTo>
                  <a:cubicBezTo>
                    <a:pt x="121868" y="84836"/>
                    <a:pt x="121033" y="84419"/>
                    <a:pt x="120407" y="83845"/>
                  </a:cubicBezTo>
                  <a:cubicBezTo>
                    <a:pt x="119728" y="83271"/>
                    <a:pt x="119259" y="82435"/>
                    <a:pt x="119050" y="81548"/>
                  </a:cubicBezTo>
                  <a:cubicBezTo>
                    <a:pt x="118841" y="80609"/>
                    <a:pt x="118945" y="79617"/>
                    <a:pt x="119102" y="78573"/>
                  </a:cubicBezTo>
                  <a:cubicBezTo>
                    <a:pt x="119415" y="76538"/>
                    <a:pt x="120041" y="74398"/>
                    <a:pt x="120459" y="72049"/>
                  </a:cubicBezTo>
                  <a:cubicBezTo>
                    <a:pt x="120668" y="70901"/>
                    <a:pt x="120877" y="69701"/>
                    <a:pt x="120981" y="68448"/>
                  </a:cubicBezTo>
                  <a:cubicBezTo>
                    <a:pt x="121085" y="67195"/>
                    <a:pt x="121137" y="65943"/>
                    <a:pt x="121137" y="64638"/>
                  </a:cubicBezTo>
                  <a:cubicBezTo>
                    <a:pt x="121190" y="62081"/>
                    <a:pt x="121085" y="59367"/>
                    <a:pt x="120772" y="56601"/>
                  </a:cubicBezTo>
                  <a:cubicBezTo>
                    <a:pt x="120146" y="51068"/>
                    <a:pt x="118789" y="45223"/>
                    <a:pt x="116388" y="39429"/>
                  </a:cubicBezTo>
                  <a:cubicBezTo>
                    <a:pt x="113987" y="33636"/>
                    <a:pt x="110647" y="27895"/>
                    <a:pt x="106263" y="22624"/>
                  </a:cubicBezTo>
                  <a:cubicBezTo>
                    <a:pt x="101879" y="17404"/>
                    <a:pt x="96503" y="12655"/>
                    <a:pt x="90240" y="8897"/>
                  </a:cubicBezTo>
                  <a:cubicBezTo>
                    <a:pt x="84029" y="5192"/>
                    <a:pt x="77297" y="2634"/>
                    <a:pt x="70616" y="1277"/>
                  </a:cubicBezTo>
                  <a:cubicBezTo>
                    <a:pt x="66286" y="398"/>
                    <a:pt x="61955" y="0"/>
                    <a:pt x="57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6"/>
            <p:cNvSpPr/>
            <p:nvPr/>
          </p:nvSpPr>
          <p:spPr>
            <a:xfrm rot="408143">
              <a:off x="6505053" y="2094107"/>
              <a:ext cx="380214" cy="1222218"/>
            </a:xfrm>
            <a:custGeom>
              <a:avLst/>
              <a:gdLst/>
              <a:ahLst/>
              <a:cxnLst/>
              <a:rect l="l" t="t" r="r" b="b"/>
              <a:pathLst>
                <a:path w="22130" h="71138" extrusionOk="0">
                  <a:moveTo>
                    <a:pt x="17902" y="157"/>
                  </a:moveTo>
                  <a:cubicBezTo>
                    <a:pt x="16754" y="262"/>
                    <a:pt x="15449" y="836"/>
                    <a:pt x="14092" y="1775"/>
                  </a:cubicBezTo>
                  <a:cubicBezTo>
                    <a:pt x="12788" y="2715"/>
                    <a:pt x="11378" y="3967"/>
                    <a:pt x="10021" y="5481"/>
                  </a:cubicBezTo>
                  <a:cubicBezTo>
                    <a:pt x="7307" y="8560"/>
                    <a:pt x="4750" y="12788"/>
                    <a:pt x="2923" y="17902"/>
                  </a:cubicBezTo>
                  <a:cubicBezTo>
                    <a:pt x="1149" y="23017"/>
                    <a:pt x="1" y="28915"/>
                    <a:pt x="105" y="35178"/>
                  </a:cubicBezTo>
                  <a:cubicBezTo>
                    <a:pt x="209" y="41389"/>
                    <a:pt x="1566" y="47286"/>
                    <a:pt x="3654" y="52245"/>
                  </a:cubicBezTo>
                  <a:cubicBezTo>
                    <a:pt x="5742" y="57255"/>
                    <a:pt x="8560" y="61326"/>
                    <a:pt x="11274" y="64457"/>
                  </a:cubicBezTo>
                  <a:cubicBezTo>
                    <a:pt x="11952" y="65240"/>
                    <a:pt x="12631" y="65919"/>
                    <a:pt x="13257" y="66597"/>
                  </a:cubicBezTo>
                  <a:cubicBezTo>
                    <a:pt x="13884" y="67276"/>
                    <a:pt x="14510" y="67902"/>
                    <a:pt x="15136" y="68424"/>
                  </a:cubicBezTo>
                  <a:cubicBezTo>
                    <a:pt x="16337" y="69520"/>
                    <a:pt x="17589" y="70251"/>
                    <a:pt x="18633" y="70668"/>
                  </a:cubicBezTo>
                  <a:cubicBezTo>
                    <a:pt x="19729" y="71086"/>
                    <a:pt x="20616" y="71138"/>
                    <a:pt x="21243" y="71138"/>
                  </a:cubicBezTo>
                  <a:cubicBezTo>
                    <a:pt x="21817" y="71086"/>
                    <a:pt x="22130" y="71034"/>
                    <a:pt x="22130" y="71034"/>
                  </a:cubicBezTo>
                  <a:cubicBezTo>
                    <a:pt x="22130" y="71034"/>
                    <a:pt x="21243" y="70355"/>
                    <a:pt x="19677" y="69050"/>
                  </a:cubicBezTo>
                  <a:cubicBezTo>
                    <a:pt x="18163" y="67693"/>
                    <a:pt x="15971" y="65658"/>
                    <a:pt x="13779" y="62735"/>
                  </a:cubicBezTo>
                  <a:cubicBezTo>
                    <a:pt x="11587" y="59760"/>
                    <a:pt x="9343" y="55950"/>
                    <a:pt x="7725" y="51357"/>
                  </a:cubicBezTo>
                  <a:cubicBezTo>
                    <a:pt x="6055" y="46764"/>
                    <a:pt x="5011" y="41441"/>
                    <a:pt x="4854" y="35804"/>
                  </a:cubicBezTo>
                  <a:cubicBezTo>
                    <a:pt x="4750" y="30167"/>
                    <a:pt x="5376" y="24844"/>
                    <a:pt x="6681" y="20147"/>
                  </a:cubicBezTo>
                  <a:cubicBezTo>
                    <a:pt x="7986" y="15397"/>
                    <a:pt x="9969" y="11378"/>
                    <a:pt x="12161" y="8456"/>
                  </a:cubicBezTo>
                  <a:cubicBezTo>
                    <a:pt x="14353" y="5429"/>
                    <a:pt x="16702" y="3550"/>
                    <a:pt x="18424" y="2506"/>
                  </a:cubicBezTo>
                  <a:cubicBezTo>
                    <a:pt x="20199" y="1410"/>
                    <a:pt x="21243" y="1044"/>
                    <a:pt x="21243" y="992"/>
                  </a:cubicBezTo>
                  <a:cubicBezTo>
                    <a:pt x="21243" y="992"/>
                    <a:pt x="20982" y="783"/>
                    <a:pt x="20460" y="523"/>
                  </a:cubicBezTo>
                  <a:cubicBezTo>
                    <a:pt x="19886" y="262"/>
                    <a:pt x="18998" y="1"/>
                    <a:pt x="17850" y="1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6"/>
            <p:cNvSpPr/>
            <p:nvPr/>
          </p:nvSpPr>
          <p:spPr>
            <a:xfrm rot="408143">
              <a:off x="6676188" y="3425262"/>
              <a:ext cx="2136863" cy="564342"/>
            </a:xfrm>
            <a:custGeom>
              <a:avLst/>
              <a:gdLst/>
              <a:ahLst/>
              <a:cxnLst/>
              <a:rect l="l" t="t" r="r" b="b"/>
              <a:pathLst>
                <a:path w="124374" h="3284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6"/>
            <p:cNvSpPr/>
            <p:nvPr/>
          </p:nvSpPr>
          <p:spPr>
            <a:xfrm rot="408305">
              <a:off x="6832984" y="2301934"/>
              <a:ext cx="338117" cy="862638"/>
            </a:xfrm>
            <a:custGeom>
              <a:avLst/>
              <a:gdLst/>
              <a:ahLst/>
              <a:cxnLst/>
              <a:rect l="l" t="t" r="r" b="b"/>
              <a:pathLst>
                <a:path w="26358" h="50209" extrusionOk="0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6"/>
            <p:cNvSpPr/>
            <p:nvPr/>
          </p:nvSpPr>
          <p:spPr>
            <a:xfrm rot="408143">
              <a:off x="6827515" y="1720346"/>
              <a:ext cx="1928819" cy="2196841"/>
            </a:xfrm>
            <a:custGeom>
              <a:avLst/>
              <a:gdLst/>
              <a:ahLst/>
              <a:cxnLst/>
              <a:rect l="l" t="t" r="r" b="b"/>
              <a:pathLst>
                <a:path w="112265" h="127865" extrusionOk="0">
                  <a:moveTo>
                    <a:pt x="54936" y="1"/>
                  </a:moveTo>
                  <a:cubicBezTo>
                    <a:pt x="46066" y="1"/>
                    <a:pt x="31636" y="1442"/>
                    <a:pt x="21973" y="8486"/>
                  </a:cubicBezTo>
                  <a:cubicBezTo>
                    <a:pt x="16963" y="12139"/>
                    <a:pt x="15763" y="13757"/>
                    <a:pt x="11796" y="17567"/>
                  </a:cubicBezTo>
                  <a:cubicBezTo>
                    <a:pt x="9813" y="19498"/>
                    <a:pt x="8038" y="21482"/>
                    <a:pt x="6472" y="23465"/>
                  </a:cubicBezTo>
                  <a:cubicBezTo>
                    <a:pt x="5690" y="24509"/>
                    <a:pt x="5011" y="25500"/>
                    <a:pt x="4333" y="26544"/>
                  </a:cubicBezTo>
                  <a:cubicBezTo>
                    <a:pt x="3706" y="27588"/>
                    <a:pt x="3080" y="28632"/>
                    <a:pt x="2715" y="29676"/>
                  </a:cubicBezTo>
                  <a:cubicBezTo>
                    <a:pt x="2610" y="29937"/>
                    <a:pt x="2558" y="30250"/>
                    <a:pt x="2558" y="30302"/>
                  </a:cubicBezTo>
                  <a:cubicBezTo>
                    <a:pt x="2506" y="30459"/>
                    <a:pt x="2558" y="30667"/>
                    <a:pt x="2662" y="30720"/>
                  </a:cubicBezTo>
                  <a:cubicBezTo>
                    <a:pt x="2708" y="30735"/>
                    <a:pt x="2754" y="30741"/>
                    <a:pt x="2800" y="30741"/>
                  </a:cubicBezTo>
                  <a:cubicBezTo>
                    <a:pt x="2911" y="30741"/>
                    <a:pt x="3021" y="30704"/>
                    <a:pt x="3132" y="30667"/>
                  </a:cubicBezTo>
                  <a:cubicBezTo>
                    <a:pt x="3393" y="30615"/>
                    <a:pt x="3602" y="30511"/>
                    <a:pt x="3863" y="30406"/>
                  </a:cubicBezTo>
                  <a:cubicBezTo>
                    <a:pt x="4385" y="30145"/>
                    <a:pt x="4698" y="29937"/>
                    <a:pt x="5481" y="29415"/>
                  </a:cubicBezTo>
                  <a:cubicBezTo>
                    <a:pt x="5794" y="29206"/>
                    <a:pt x="6107" y="29049"/>
                    <a:pt x="6316" y="28997"/>
                  </a:cubicBezTo>
                  <a:cubicBezTo>
                    <a:pt x="6390" y="28960"/>
                    <a:pt x="6464" y="28923"/>
                    <a:pt x="6556" y="28923"/>
                  </a:cubicBezTo>
                  <a:cubicBezTo>
                    <a:pt x="6594" y="28923"/>
                    <a:pt x="6635" y="28930"/>
                    <a:pt x="6681" y="28945"/>
                  </a:cubicBezTo>
                  <a:cubicBezTo>
                    <a:pt x="6838" y="28997"/>
                    <a:pt x="6890" y="29154"/>
                    <a:pt x="6890" y="29258"/>
                  </a:cubicBezTo>
                  <a:cubicBezTo>
                    <a:pt x="6994" y="29728"/>
                    <a:pt x="6786" y="30511"/>
                    <a:pt x="6577" y="31189"/>
                  </a:cubicBezTo>
                  <a:cubicBezTo>
                    <a:pt x="6420" y="31711"/>
                    <a:pt x="6264" y="32181"/>
                    <a:pt x="6055" y="32651"/>
                  </a:cubicBezTo>
                  <a:cubicBezTo>
                    <a:pt x="5690" y="33590"/>
                    <a:pt x="5324" y="34477"/>
                    <a:pt x="4959" y="35365"/>
                  </a:cubicBezTo>
                  <a:cubicBezTo>
                    <a:pt x="4176" y="37087"/>
                    <a:pt x="3445" y="38653"/>
                    <a:pt x="2767" y="40114"/>
                  </a:cubicBezTo>
                  <a:cubicBezTo>
                    <a:pt x="2402" y="40845"/>
                    <a:pt x="1984" y="41523"/>
                    <a:pt x="1671" y="42150"/>
                  </a:cubicBezTo>
                  <a:cubicBezTo>
                    <a:pt x="1358" y="42776"/>
                    <a:pt x="1045" y="43454"/>
                    <a:pt x="836" y="44028"/>
                  </a:cubicBezTo>
                  <a:cubicBezTo>
                    <a:pt x="366" y="45281"/>
                    <a:pt x="105" y="46429"/>
                    <a:pt x="53" y="47421"/>
                  </a:cubicBezTo>
                  <a:cubicBezTo>
                    <a:pt x="1" y="48413"/>
                    <a:pt x="105" y="49300"/>
                    <a:pt x="470" y="49874"/>
                  </a:cubicBezTo>
                  <a:cubicBezTo>
                    <a:pt x="627" y="50187"/>
                    <a:pt x="888" y="50396"/>
                    <a:pt x="1149" y="50396"/>
                  </a:cubicBezTo>
                  <a:cubicBezTo>
                    <a:pt x="1197" y="50405"/>
                    <a:pt x="1243" y="50410"/>
                    <a:pt x="1287" y="50410"/>
                  </a:cubicBezTo>
                  <a:cubicBezTo>
                    <a:pt x="1485" y="50410"/>
                    <a:pt x="1647" y="50325"/>
                    <a:pt x="1775" y="50239"/>
                  </a:cubicBezTo>
                  <a:cubicBezTo>
                    <a:pt x="2088" y="50031"/>
                    <a:pt x="2141" y="49874"/>
                    <a:pt x="2193" y="49874"/>
                  </a:cubicBezTo>
                  <a:cubicBezTo>
                    <a:pt x="2141" y="49874"/>
                    <a:pt x="3237" y="47369"/>
                    <a:pt x="4802" y="42671"/>
                  </a:cubicBezTo>
                  <a:cubicBezTo>
                    <a:pt x="5220" y="41471"/>
                    <a:pt x="5637" y="40166"/>
                    <a:pt x="6055" y="38705"/>
                  </a:cubicBezTo>
                  <a:cubicBezTo>
                    <a:pt x="6420" y="37244"/>
                    <a:pt x="6838" y="35678"/>
                    <a:pt x="7047" y="33955"/>
                  </a:cubicBezTo>
                  <a:cubicBezTo>
                    <a:pt x="7203" y="33068"/>
                    <a:pt x="7255" y="32181"/>
                    <a:pt x="7308" y="31241"/>
                  </a:cubicBezTo>
                  <a:cubicBezTo>
                    <a:pt x="7360" y="30772"/>
                    <a:pt x="7412" y="30302"/>
                    <a:pt x="7516" y="29780"/>
                  </a:cubicBezTo>
                  <a:cubicBezTo>
                    <a:pt x="7568" y="29519"/>
                    <a:pt x="7621" y="29310"/>
                    <a:pt x="7673" y="29049"/>
                  </a:cubicBezTo>
                  <a:cubicBezTo>
                    <a:pt x="7777" y="28788"/>
                    <a:pt x="7882" y="28423"/>
                    <a:pt x="8143" y="28214"/>
                  </a:cubicBezTo>
                  <a:cubicBezTo>
                    <a:pt x="8321" y="28036"/>
                    <a:pt x="8548" y="27955"/>
                    <a:pt x="8791" y="27955"/>
                  </a:cubicBezTo>
                  <a:cubicBezTo>
                    <a:pt x="8903" y="27955"/>
                    <a:pt x="9019" y="27973"/>
                    <a:pt x="9134" y="28006"/>
                  </a:cubicBezTo>
                  <a:cubicBezTo>
                    <a:pt x="9291" y="28058"/>
                    <a:pt x="9447" y="28162"/>
                    <a:pt x="9604" y="28267"/>
                  </a:cubicBezTo>
                  <a:cubicBezTo>
                    <a:pt x="9708" y="28371"/>
                    <a:pt x="9813" y="28423"/>
                    <a:pt x="9917" y="28528"/>
                  </a:cubicBezTo>
                  <a:cubicBezTo>
                    <a:pt x="10335" y="28893"/>
                    <a:pt x="10648" y="29310"/>
                    <a:pt x="10961" y="29780"/>
                  </a:cubicBezTo>
                  <a:lnTo>
                    <a:pt x="11431" y="30406"/>
                  </a:lnTo>
                  <a:lnTo>
                    <a:pt x="11639" y="30667"/>
                  </a:lnTo>
                  <a:lnTo>
                    <a:pt x="11744" y="30824"/>
                  </a:lnTo>
                  <a:cubicBezTo>
                    <a:pt x="11848" y="30928"/>
                    <a:pt x="11900" y="31033"/>
                    <a:pt x="12005" y="31137"/>
                  </a:cubicBezTo>
                  <a:cubicBezTo>
                    <a:pt x="12057" y="31189"/>
                    <a:pt x="12109" y="31241"/>
                    <a:pt x="12161" y="31294"/>
                  </a:cubicBezTo>
                  <a:cubicBezTo>
                    <a:pt x="12266" y="31294"/>
                    <a:pt x="12318" y="31189"/>
                    <a:pt x="12318" y="31137"/>
                  </a:cubicBezTo>
                  <a:cubicBezTo>
                    <a:pt x="12640" y="31382"/>
                    <a:pt x="12881" y="31475"/>
                    <a:pt x="13060" y="31475"/>
                  </a:cubicBezTo>
                  <a:cubicBezTo>
                    <a:pt x="13492" y="31475"/>
                    <a:pt x="13571" y="30941"/>
                    <a:pt x="13571" y="30720"/>
                  </a:cubicBezTo>
                  <a:cubicBezTo>
                    <a:pt x="13571" y="30198"/>
                    <a:pt x="12579" y="26179"/>
                    <a:pt x="12840" y="24926"/>
                  </a:cubicBezTo>
                  <a:cubicBezTo>
                    <a:pt x="13362" y="22525"/>
                    <a:pt x="14353" y="20072"/>
                    <a:pt x="15919" y="17880"/>
                  </a:cubicBezTo>
                  <a:cubicBezTo>
                    <a:pt x="17433" y="15688"/>
                    <a:pt x="19468" y="13757"/>
                    <a:pt x="21712" y="12035"/>
                  </a:cubicBezTo>
                  <a:cubicBezTo>
                    <a:pt x="23957" y="10313"/>
                    <a:pt x="26462" y="8851"/>
                    <a:pt x="29176" y="7546"/>
                  </a:cubicBezTo>
                  <a:cubicBezTo>
                    <a:pt x="34552" y="4989"/>
                    <a:pt x="40606" y="3267"/>
                    <a:pt x="47077" y="2588"/>
                  </a:cubicBezTo>
                  <a:cubicBezTo>
                    <a:pt x="48777" y="2422"/>
                    <a:pt x="50506" y="2337"/>
                    <a:pt x="52252" y="2337"/>
                  </a:cubicBezTo>
                  <a:cubicBezTo>
                    <a:pt x="57099" y="2337"/>
                    <a:pt x="62075" y="2995"/>
                    <a:pt x="66910" y="4415"/>
                  </a:cubicBezTo>
                  <a:cubicBezTo>
                    <a:pt x="73539" y="6294"/>
                    <a:pt x="77453" y="8903"/>
                    <a:pt x="84812" y="13601"/>
                  </a:cubicBezTo>
                  <a:cubicBezTo>
                    <a:pt x="94415" y="19759"/>
                    <a:pt x="108037" y="37244"/>
                    <a:pt x="108872" y="55980"/>
                  </a:cubicBezTo>
                  <a:cubicBezTo>
                    <a:pt x="109290" y="64696"/>
                    <a:pt x="108768" y="71690"/>
                    <a:pt x="108716" y="72264"/>
                  </a:cubicBezTo>
                  <a:cubicBezTo>
                    <a:pt x="108611" y="72838"/>
                    <a:pt x="108507" y="73412"/>
                    <a:pt x="108403" y="73987"/>
                  </a:cubicBezTo>
                  <a:cubicBezTo>
                    <a:pt x="108194" y="75135"/>
                    <a:pt x="107933" y="76335"/>
                    <a:pt x="107672" y="77536"/>
                  </a:cubicBezTo>
                  <a:cubicBezTo>
                    <a:pt x="107098" y="79936"/>
                    <a:pt x="106419" y="82442"/>
                    <a:pt x="105532" y="84947"/>
                  </a:cubicBezTo>
                  <a:cubicBezTo>
                    <a:pt x="104593" y="87452"/>
                    <a:pt x="103497" y="90009"/>
                    <a:pt x="102035" y="92462"/>
                  </a:cubicBezTo>
                  <a:cubicBezTo>
                    <a:pt x="100574" y="94968"/>
                    <a:pt x="98904" y="97316"/>
                    <a:pt x="97025" y="99665"/>
                  </a:cubicBezTo>
                  <a:cubicBezTo>
                    <a:pt x="95198" y="102014"/>
                    <a:pt x="93163" y="104362"/>
                    <a:pt x="90971" y="106606"/>
                  </a:cubicBezTo>
                  <a:cubicBezTo>
                    <a:pt x="88779" y="108851"/>
                    <a:pt x="86534" y="111095"/>
                    <a:pt x="83977" y="113183"/>
                  </a:cubicBezTo>
                  <a:cubicBezTo>
                    <a:pt x="79422" y="116978"/>
                    <a:pt x="65421" y="125346"/>
                    <a:pt x="48718" y="125346"/>
                  </a:cubicBezTo>
                  <a:cubicBezTo>
                    <a:pt x="47048" y="125346"/>
                    <a:pt x="45350" y="125263"/>
                    <a:pt x="43633" y="125082"/>
                  </a:cubicBezTo>
                  <a:cubicBezTo>
                    <a:pt x="36274" y="124299"/>
                    <a:pt x="29541" y="121690"/>
                    <a:pt x="23904" y="118089"/>
                  </a:cubicBezTo>
                  <a:cubicBezTo>
                    <a:pt x="21086" y="116314"/>
                    <a:pt x="18581" y="114174"/>
                    <a:pt x="16598" y="111721"/>
                  </a:cubicBezTo>
                  <a:cubicBezTo>
                    <a:pt x="14614" y="109320"/>
                    <a:pt x="13153" y="106554"/>
                    <a:pt x="12527" y="103684"/>
                  </a:cubicBezTo>
                  <a:cubicBezTo>
                    <a:pt x="12214" y="102275"/>
                    <a:pt x="12057" y="100865"/>
                    <a:pt x="11953" y="99508"/>
                  </a:cubicBezTo>
                  <a:cubicBezTo>
                    <a:pt x="11953" y="98830"/>
                    <a:pt x="11900" y="98151"/>
                    <a:pt x="11796" y="97577"/>
                  </a:cubicBezTo>
                  <a:cubicBezTo>
                    <a:pt x="11744" y="96951"/>
                    <a:pt x="11587" y="96325"/>
                    <a:pt x="11274" y="95855"/>
                  </a:cubicBezTo>
                  <a:cubicBezTo>
                    <a:pt x="11170" y="95646"/>
                    <a:pt x="10961" y="95437"/>
                    <a:pt x="10752" y="95281"/>
                  </a:cubicBezTo>
                  <a:cubicBezTo>
                    <a:pt x="10543" y="95072"/>
                    <a:pt x="10282" y="94968"/>
                    <a:pt x="10126" y="94915"/>
                  </a:cubicBezTo>
                  <a:cubicBezTo>
                    <a:pt x="10074" y="94902"/>
                    <a:pt x="10025" y="94896"/>
                    <a:pt x="9978" y="94896"/>
                  </a:cubicBezTo>
                  <a:cubicBezTo>
                    <a:pt x="9839" y="94896"/>
                    <a:pt x="9721" y="94955"/>
                    <a:pt x="9604" y="95072"/>
                  </a:cubicBezTo>
                  <a:cubicBezTo>
                    <a:pt x="9395" y="95229"/>
                    <a:pt x="9291" y="95437"/>
                    <a:pt x="9134" y="95698"/>
                  </a:cubicBezTo>
                  <a:cubicBezTo>
                    <a:pt x="8925" y="96168"/>
                    <a:pt x="8769" y="96742"/>
                    <a:pt x="8665" y="97316"/>
                  </a:cubicBezTo>
                  <a:cubicBezTo>
                    <a:pt x="8612" y="97577"/>
                    <a:pt x="8560" y="97890"/>
                    <a:pt x="8508" y="98151"/>
                  </a:cubicBezTo>
                  <a:lnTo>
                    <a:pt x="8508" y="98569"/>
                  </a:lnTo>
                  <a:lnTo>
                    <a:pt x="8456" y="98778"/>
                  </a:lnTo>
                  <a:lnTo>
                    <a:pt x="8456" y="99039"/>
                  </a:lnTo>
                  <a:cubicBezTo>
                    <a:pt x="8299" y="99352"/>
                    <a:pt x="8195" y="99508"/>
                    <a:pt x="7986" y="99769"/>
                  </a:cubicBezTo>
                  <a:cubicBezTo>
                    <a:pt x="7934" y="99822"/>
                    <a:pt x="7882" y="99874"/>
                    <a:pt x="7777" y="99926"/>
                  </a:cubicBezTo>
                  <a:cubicBezTo>
                    <a:pt x="7725" y="99952"/>
                    <a:pt x="7647" y="99965"/>
                    <a:pt x="7568" y="99965"/>
                  </a:cubicBezTo>
                  <a:cubicBezTo>
                    <a:pt x="7490" y="99965"/>
                    <a:pt x="7412" y="99952"/>
                    <a:pt x="7360" y="99926"/>
                  </a:cubicBezTo>
                  <a:cubicBezTo>
                    <a:pt x="7099" y="99769"/>
                    <a:pt x="7047" y="99665"/>
                    <a:pt x="6994" y="99508"/>
                  </a:cubicBezTo>
                  <a:cubicBezTo>
                    <a:pt x="6786" y="99039"/>
                    <a:pt x="6681" y="98673"/>
                    <a:pt x="6629" y="98256"/>
                  </a:cubicBezTo>
                  <a:cubicBezTo>
                    <a:pt x="6472" y="97421"/>
                    <a:pt x="6368" y="96638"/>
                    <a:pt x="6264" y="95855"/>
                  </a:cubicBezTo>
                  <a:cubicBezTo>
                    <a:pt x="6055" y="94289"/>
                    <a:pt x="5846" y="92828"/>
                    <a:pt x="5637" y="91471"/>
                  </a:cubicBezTo>
                  <a:cubicBezTo>
                    <a:pt x="5272" y="88809"/>
                    <a:pt x="4802" y="86513"/>
                    <a:pt x="4280" y="84634"/>
                  </a:cubicBezTo>
                  <a:cubicBezTo>
                    <a:pt x="3289" y="80980"/>
                    <a:pt x="2141" y="79154"/>
                    <a:pt x="2193" y="79154"/>
                  </a:cubicBezTo>
                  <a:cubicBezTo>
                    <a:pt x="2193" y="79154"/>
                    <a:pt x="2088" y="79049"/>
                    <a:pt x="1827" y="78840"/>
                  </a:cubicBezTo>
                  <a:cubicBezTo>
                    <a:pt x="1671" y="78736"/>
                    <a:pt x="1514" y="78632"/>
                    <a:pt x="1306" y="78527"/>
                  </a:cubicBezTo>
                  <a:cubicBezTo>
                    <a:pt x="1227" y="78475"/>
                    <a:pt x="1110" y="78436"/>
                    <a:pt x="986" y="78436"/>
                  </a:cubicBezTo>
                  <a:cubicBezTo>
                    <a:pt x="862" y="78436"/>
                    <a:pt x="731" y="78475"/>
                    <a:pt x="627" y="78579"/>
                  </a:cubicBezTo>
                  <a:cubicBezTo>
                    <a:pt x="366" y="78788"/>
                    <a:pt x="262" y="79101"/>
                    <a:pt x="209" y="79467"/>
                  </a:cubicBezTo>
                  <a:cubicBezTo>
                    <a:pt x="157" y="79832"/>
                    <a:pt x="157" y="80250"/>
                    <a:pt x="209" y="80667"/>
                  </a:cubicBezTo>
                  <a:cubicBezTo>
                    <a:pt x="314" y="81554"/>
                    <a:pt x="523" y="82546"/>
                    <a:pt x="888" y="83642"/>
                  </a:cubicBezTo>
                  <a:cubicBezTo>
                    <a:pt x="1097" y="84216"/>
                    <a:pt x="1306" y="84790"/>
                    <a:pt x="1566" y="85364"/>
                  </a:cubicBezTo>
                  <a:cubicBezTo>
                    <a:pt x="1671" y="85625"/>
                    <a:pt x="1827" y="85938"/>
                    <a:pt x="1984" y="86252"/>
                  </a:cubicBezTo>
                  <a:cubicBezTo>
                    <a:pt x="2088" y="86513"/>
                    <a:pt x="2245" y="86878"/>
                    <a:pt x="2402" y="87191"/>
                  </a:cubicBezTo>
                  <a:cubicBezTo>
                    <a:pt x="2923" y="88496"/>
                    <a:pt x="3341" y="89957"/>
                    <a:pt x="3811" y="91575"/>
                  </a:cubicBezTo>
                  <a:cubicBezTo>
                    <a:pt x="4280" y="93141"/>
                    <a:pt x="4750" y="94863"/>
                    <a:pt x="5011" y="96742"/>
                  </a:cubicBezTo>
                  <a:cubicBezTo>
                    <a:pt x="5063" y="97003"/>
                    <a:pt x="5063" y="97212"/>
                    <a:pt x="5063" y="97473"/>
                  </a:cubicBezTo>
                  <a:cubicBezTo>
                    <a:pt x="5063" y="97629"/>
                    <a:pt x="5063" y="97734"/>
                    <a:pt x="5011" y="97890"/>
                  </a:cubicBezTo>
                  <a:cubicBezTo>
                    <a:pt x="5011" y="97995"/>
                    <a:pt x="5011" y="98099"/>
                    <a:pt x="4907" y="98204"/>
                  </a:cubicBezTo>
                  <a:cubicBezTo>
                    <a:pt x="4855" y="98256"/>
                    <a:pt x="4802" y="98360"/>
                    <a:pt x="4698" y="98360"/>
                  </a:cubicBezTo>
                  <a:cubicBezTo>
                    <a:pt x="4594" y="98412"/>
                    <a:pt x="4489" y="98412"/>
                    <a:pt x="4385" y="98412"/>
                  </a:cubicBezTo>
                  <a:cubicBezTo>
                    <a:pt x="4228" y="98412"/>
                    <a:pt x="4176" y="98308"/>
                    <a:pt x="4072" y="98256"/>
                  </a:cubicBezTo>
                  <a:cubicBezTo>
                    <a:pt x="4019" y="98204"/>
                    <a:pt x="3967" y="98151"/>
                    <a:pt x="3915" y="98151"/>
                  </a:cubicBezTo>
                  <a:lnTo>
                    <a:pt x="3654" y="97890"/>
                  </a:lnTo>
                  <a:lnTo>
                    <a:pt x="3080" y="97421"/>
                  </a:lnTo>
                  <a:cubicBezTo>
                    <a:pt x="2715" y="97108"/>
                    <a:pt x="2349" y="96794"/>
                    <a:pt x="1984" y="96429"/>
                  </a:cubicBezTo>
                  <a:lnTo>
                    <a:pt x="1723" y="96220"/>
                  </a:lnTo>
                  <a:lnTo>
                    <a:pt x="1566" y="96116"/>
                  </a:lnTo>
                  <a:cubicBezTo>
                    <a:pt x="1462" y="96012"/>
                    <a:pt x="1358" y="95959"/>
                    <a:pt x="1253" y="95907"/>
                  </a:cubicBezTo>
                  <a:cubicBezTo>
                    <a:pt x="1149" y="95803"/>
                    <a:pt x="1045" y="95751"/>
                    <a:pt x="940" y="95698"/>
                  </a:cubicBezTo>
                  <a:cubicBezTo>
                    <a:pt x="888" y="95698"/>
                    <a:pt x="836" y="95646"/>
                    <a:pt x="731" y="95646"/>
                  </a:cubicBezTo>
                  <a:cubicBezTo>
                    <a:pt x="716" y="95631"/>
                    <a:pt x="701" y="95625"/>
                    <a:pt x="687" y="95625"/>
                  </a:cubicBezTo>
                  <a:cubicBezTo>
                    <a:pt x="653" y="95625"/>
                    <a:pt x="627" y="95661"/>
                    <a:pt x="627" y="95698"/>
                  </a:cubicBezTo>
                  <a:cubicBezTo>
                    <a:pt x="627" y="95959"/>
                    <a:pt x="784" y="96220"/>
                    <a:pt x="940" y="96429"/>
                  </a:cubicBezTo>
                  <a:lnTo>
                    <a:pt x="1097" y="96742"/>
                  </a:lnTo>
                  <a:lnTo>
                    <a:pt x="1514" y="97421"/>
                  </a:lnTo>
                  <a:cubicBezTo>
                    <a:pt x="1827" y="97838"/>
                    <a:pt x="2141" y="98308"/>
                    <a:pt x="2454" y="98778"/>
                  </a:cubicBezTo>
                  <a:cubicBezTo>
                    <a:pt x="3759" y="100604"/>
                    <a:pt x="5168" y="102483"/>
                    <a:pt x="6629" y="104414"/>
                  </a:cubicBezTo>
                  <a:cubicBezTo>
                    <a:pt x="9604" y="108224"/>
                    <a:pt x="12944" y="112139"/>
                    <a:pt x="17120" y="115636"/>
                  </a:cubicBezTo>
                  <a:cubicBezTo>
                    <a:pt x="21243" y="119132"/>
                    <a:pt x="25575" y="122734"/>
                    <a:pt x="31055" y="124665"/>
                  </a:cubicBezTo>
                  <a:cubicBezTo>
                    <a:pt x="36587" y="126648"/>
                    <a:pt x="42954" y="127744"/>
                    <a:pt x="49217" y="127848"/>
                  </a:cubicBezTo>
                  <a:cubicBezTo>
                    <a:pt x="49544" y="127859"/>
                    <a:pt x="49872" y="127865"/>
                    <a:pt x="50199" y="127865"/>
                  </a:cubicBezTo>
                  <a:cubicBezTo>
                    <a:pt x="56086" y="127865"/>
                    <a:pt x="61985" y="126134"/>
                    <a:pt x="67276" y="124404"/>
                  </a:cubicBezTo>
                  <a:cubicBezTo>
                    <a:pt x="72860" y="122629"/>
                    <a:pt x="77975" y="120072"/>
                    <a:pt x="82463" y="117045"/>
                  </a:cubicBezTo>
                  <a:cubicBezTo>
                    <a:pt x="86952" y="114018"/>
                    <a:pt x="90814" y="110573"/>
                    <a:pt x="94050" y="107024"/>
                  </a:cubicBezTo>
                  <a:cubicBezTo>
                    <a:pt x="97286" y="103423"/>
                    <a:pt x="99948" y="99769"/>
                    <a:pt x="102087" y="96272"/>
                  </a:cubicBezTo>
                  <a:cubicBezTo>
                    <a:pt x="106419" y="89227"/>
                    <a:pt x="108820" y="82964"/>
                    <a:pt x="110281" y="78579"/>
                  </a:cubicBezTo>
                  <a:cubicBezTo>
                    <a:pt x="110334" y="78371"/>
                    <a:pt x="110386" y="78162"/>
                    <a:pt x="110490" y="78005"/>
                  </a:cubicBezTo>
                  <a:cubicBezTo>
                    <a:pt x="110699" y="76909"/>
                    <a:pt x="110960" y="75657"/>
                    <a:pt x="111221" y="74195"/>
                  </a:cubicBezTo>
                  <a:cubicBezTo>
                    <a:pt x="111638" y="71586"/>
                    <a:pt x="112056" y="68402"/>
                    <a:pt x="112213" y="64644"/>
                  </a:cubicBezTo>
                  <a:cubicBezTo>
                    <a:pt x="112265" y="62818"/>
                    <a:pt x="112265" y="60782"/>
                    <a:pt x="112108" y="58694"/>
                  </a:cubicBezTo>
                  <a:cubicBezTo>
                    <a:pt x="112056" y="57651"/>
                    <a:pt x="111899" y="56555"/>
                    <a:pt x="111743" y="55458"/>
                  </a:cubicBezTo>
                  <a:cubicBezTo>
                    <a:pt x="111638" y="54362"/>
                    <a:pt x="111116" y="46795"/>
                    <a:pt x="107254" y="37244"/>
                  </a:cubicBezTo>
                  <a:cubicBezTo>
                    <a:pt x="105167" y="32181"/>
                    <a:pt x="102557" y="26857"/>
                    <a:pt x="98799" y="21951"/>
                  </a:cubicBezTo>
                  <a:cubicBezTo>
                    <a:pt x="95042" y="17098"/>
                    <a:pt x="90188" y="12713"/>
                    <a:pt x="84394" y="9321"/>
                  </a:cubicBezTo>
                  <a:cubicBezTo>
                    <a:pt x="78601" y="5928"/>
                    <a:pt x="69363" y="1805"/>
                    <a:pt x="62370" y="448"/>
                  </a:cubicBezTo>
                  <a:cubicBezTo>
                    <a:pt x="61344" y="249"/>
                    <a:pt x="58619" y="1"/>
                    <a:pt x="54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 rot="408143">
              <a:off x="6860970" y="2235923"/>
              <a:ext cx="17954" cy="188320"/>
            </a:xfrm>
            <a:custGeom>
              <a:avLst/>
              <a:gdLst/>
              <a:ahLst/>
              <a:cxnLst/>
              <a:rect l="l" t="t" r="r" b="b"/>
              <a:pathLst>
                <a:path w="1045" h="10961" extrusionOk="0">
                  <a:moveTo>
                    <a:pt x="784" y="0"/>
                  </a:moveTo>
                  <a:cubicBezTo>
                    <a:pt x="679" y="1148"/>
                    <a:pt x="575" y="2296"/>
                    <a:pt x="471" y="3497"/>
                  </a:cubicBezTo>
                  <a:cubicBezTo>
                    <a:pt x="366" y="4645"/>
                    <a:pt x="262" y="5793"/>
                    <a:pt x="210" y="6942"/>
                  </a:cubicBezTo>
                  <a:cubicBezTo>
                    <a:pt x="105" y="8299"/>
                    <a:pt x="53" y="9603"/>
                    <a:pt x="1" y="10960"/>
                  </a:cubicBezTo>
                  <a:cubicBezTo>
                    <a:pt x="471" y="10699"/>
                    <a:pt x="471" y="10647"/>
                    <a:pt x="1045" y="10491"/>
                  </a:cubicBezTo>
                  <a:cubicBezTo>
                    <a:pt x="1045" y="10474"/>
                    <a:pt x="1031" y="10468"/>
                    <a:pt x="1010" y="10468"/>
                  </a:cubicBezTo>
                  <a:cubicBezTo>
                    <a:pt x="943" y="10468"/>
                    <a:pt x="802" y="10530"/>
                    <a:pt x="790" y="10530"/>
                  </a:cubicBezTo>
                  <a:cubicBezTo>
                    <a:pt x="782" y="10530"/>
                    <a:pt x="841" y="10497"/>
                    <a:pt x="1045" y="10386"/>
                  </a:cubicBezTo>
                  <a:cubicBezTo>
                    <a:pt x="993" y="9342"/>
                    <a:pt x="940" y="1148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 rot="408143">
              <a:off x="6811313" y="2277091"/>
              <a:ext cx="36767" cy="167703"/>
            </a:xfrm>
            <a:custGeom>
              <a:avLst/>
              <a:gdLst/>
              <a:ahLst/>
              <a:cxnLst/>
              <a:rect l="l" t="t" r="r" b="b"/>
              <a:pathLst>
                <a:path w="2140" h="9761" extrusionOk="0">
                  <a:moveTo>
                    <a:pt x="365" y="1"/>
                  </a:moveTo>
                  <a:cubicBezTo>
                    <a:pt x="313" y="1"/>
                    <a:pt x="313" y="53"/>
                    <a:pt x="261" y="53"/>
                  </a:cubicBezTo>
                  <a:cubicBezTo>
                    <a:pt x="209" y="210"/>
                    <a:pt x="105" y="366"/>
                    <a:pt x="0" y="471"/>
                  </a:cubicBezTo>
                  <a:cubicBezTo>
                    <a:pt x="0" y="940"/>
                    <a:pt x="52" y="1358"/>
                    <a:pt x="52" y="1828"/>
                  </a:cubicBezTo>
                  <a:cubicBezTo>
                    <a:pt x="105" y="2976"/>
                    <a:pt x="157" y="4176"/>
                    <a:pt x="261" y="5324"/>
                  </a:cubicBezTo>
                  <a:cubicBezTo>
                    <a:pt x="313" y="6838"/>
                    <a:pt x="470" y="8299"/>
                    <a:pt x="574" y="9761"/>
                  </a:cubicBezTo>
                  <a:cubicBezTo>
                    <a:pt x="1044" y="9343"/>
                    <a:pt x="1566" y="8926"/>
                    <a:pt x="2140" y="8612"/>
                  </a:cubicBezTo>
                  <a:cubicBezTo>
                    <a:pt x="1879" y="7308"/>
                    <a:pt x="1670" y="6003"/>
                    <a:pt x="1409" y="4698"/>
                  </a:cubicBezTo>
                  <a:cubicBezTo>
                    <a:pt x="1148" y="3602"/>
                    <a:pt x="940" y="2558"/>
                    <a:pt x="679" y="1462"/>
                  </a:cubicBezTo>
                  <a:cubicBezTo>
                    <a:pt x="574" y="992"/>
                    <a:pt x="470" y="47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6"/>
            <p:cNvSpPr/>
            <p:nvPr/>
          </p:nvSpPr>
          <p:spPr>
            <a:xfrm rot="408143">
              <a:off x="6690801" y="2924410"/>
              <a:ext cx="49344" cy="137207"/>
            </a:xfrm>
            <a:custGeom>
              <a:avLst/>
              <a:gdLst/>
              <a:ahLst/>
              <a:cxnLst/>
              <a:rect l="l" t="t" r="r" b="b"/>
              <a:pathLst>
                <a:path w="2872" h="7986" extrusionOk="0">
                  <a:moveTo>
                    <a:pt x="1410" y="0"/>
                  </a:moveTo>
                  <a:cubicBezTo>
                    <a:pt x="1097" y="1514"/>
                    <a:pt x="783" y="3080"/>
                    <a:pt x="418" y="4593"/>
                  </a:cubicBezTo>
                  <a:cubicBezTo>
                    <a:pt x="314" y="5324"/>
                    <a:pt x="157" y="6107"/>
                    <a:pt x="1" y="6837"/>
                  </a:cubicBezTo>
                  <a:cubicBezTo>
                    <a:pt x="209" y="7203"/>
                    <a:pt x="418" y="7568"/>
                    <a:pt x="627" y="7986"/>
                  </a:cubicBezTo>
                  <a:cubicBezTo>
                    <a:pt x="940" y="7255"/>
                    <a:pt x="1201" y="6524"/>
                    <a:pt x="1462" y="5846"/>
                  </a:cubicBezTo>
                  <a:cubicBezTo>
                    <a:pt x="1984" y="4541"/>
                    <a:pt x="2401" y="3236"/>
                    <a:pt x="2871" y="1931"/>
                  </a:cubicBezTo>
                  <a:cubicBezTo>
                    <a:pt x="2715" y="1723"/>
                    <a:pt x="2506" y="1514"/>
                    <a:pt x="2349" y="1305"/>
                  </a:cubicBezTo>
                  <a:cubicBezTo>
                    <a:pt x="2036" y="887"/>
                    <a:pt x="1723" y="47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 rot="408143">
              <a:off x="6728896" y="2967986"/>
              <a:ext cx="35874" cy="167703"/>
            </a:xfrm>
            <a:custGeom>
              <a:avLst/>
              <a:gdLst/>
              <a:ahLst/>
              <a:cxnLst/>
              <a:rect l="l" t="t" r="r" b="b"/>
              <a:pathLst>
                <a:path w="2088" h="9761" extrusionOk="0">
                  <a:moveTo>
                    <a:pt x="574" y="1"/>
                  </a:moveTo>
                  <a:cubicBezTo>
                    <a:pt x="470" y="1566"/>
                    <a:pt x="365" y="3132"/>
                    <a:pt x="261" y="4698"/>
                  </a:cubicBezTo>
                  <a:cubicBezTo>
                    <a:pt x="157" y="5846"/>
                    <a:pt x="105" y="7047"/>
                    <a:pt x="52" y="8195"/>
                  </a:cubicBezTo>
                  <a:cubicBezTo>
                    <a:pt x="52" y="8508"/>
                    <a:pt x="0" y="8769"/>
                    <a:pt x="0" y="9030"/>
                  </a:cubicBezTo>
                  <a:lnTo>
                    <a:pt x="418" y="9761"/>
                  </a:lnTo>
                  <a:cubicBezTo>
                    <a:pt x="522" y="9343"/>
                    <a:pt x="626" y="8978"/>
                    <a:pt x="679" y="8560"/>
                  </a:cubicBezTo>
                  <a:cubicBezTo>
                    <a:pt x="940" y="7464"/>
                    <a:pt x="1148" y="6420"/>
                    <a:pt x="1357" y="5324"/>
                  </a:cubicBezTo>
                  <a:cubicBezTo>
                    <a:pt x="1618" y="4072"/>
                    <a:pt x="1879" y="2767"/>
                    <a:pt x="2088" y="1514"/>
                  </a:cubicBezTo>
                  <a:cubicBezTo>
                    <a:pt x="1566" y="1044"/>
                    <a:pt x="1096" y="523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 rot="408143">
              <a:off x="6716890" y="2410174"/>
              <a:ext cx="52917" cy="107621"/>
            </a:xfrm>
            <a:custGeom>
              <a:avLst/>
              <a:gdLst/>
              <a:ahLst/>
              <a:cxnLst/>
              <a:rect l="l" t="t" r="r" b="b"/>
              <a:pathLst>
                <a:path w="3080" h="6264" extrusionOk="0">
                  <a:moveTo>
                    <a:pt x="575" y="0"/>
                  </a:moveTo>
                  <a:cubicBezTo>
                    <a:pt x="366" y="522"/>
                    <a:pt x="209" y="1044"/>
                    <a:pt x="1" y="1566"/>
                  </a:cubicBezTo>
                  <a:cubicBezTo>
                    <a:pt x="209" y="2036"/>
                    <a:pt x="366" y="2506"/>
                    <a:pt x="523" y="3027"/>
                  </a:cubicBezTo>
                  <a:cubicBezTo>
                    <a:pt x="940" y="4123"/>
                    <a:pt x="1358" y="5167"/>
                    <a:pt x="1827" y="6263"/>
                  </a:cubicBezTo>
                  <a:cubicBezTo>
                    <a:pt x="2141" y="5480"/>
                    <a:pt x="2558" y="4698"/>
                    <a:pt x="3080" y="4019"/>
                  </a:cubicBezTo>
                  <a:cubicBezTo>
                    <a:pt x="2506" y="3080"/>
                    <a:pt x="1932" y="2192"/>
                    <a:pt x="1410" y="1305"/>
                  </a:cubicBezTo>
                  <a:cubicBezTo>
                    <a:pt x="1097" y="888"/>
                    <a:pt x="836" y="418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 rot="408143">
              <a:off x="6759697" y="2341049"/>
              <a:ext cx="48433" cy="133633"/>
            </a:xfrm>
            <a:custGeom>
              <a:avLst/>
              <a:gdLst/>
              <a:ahLst/>
              <a:cxnLst/>
              <a:rect l="l" t="t" r="r" b="b"/>
              <a:pathLst>
                <a:path w="2819" h="7778" extrusionOk="0">
                  <a:moveTo>
                    <a:pt x="574" y="1"/>
                  </a:moveTo>
                  <a:cubicBezTo>
                    <a:pt x="366" y="366"/>
                    <a:pt x="157" y="679"/>
                    <a:pt x="0" y="992"/>
                  </a:cubicBezTo>
                  <a:cubicBezTo>
                    <a:pt x="157" y="1932"/>
                    <a:pt x="314" y="2819"/>
                    <a:pt x="470" y="3706"/>
                  </a:cubicBezTo>
                  <a:cubicBezTo>
                    <a:pt x="783" y="5063"/>
                    <a:pt x="1044" y="6420"/>
                    <a:pt x="1357" y="7777"/>
                  </a:cubicBezTo>
                  <a:cubicBezTo>
                    <a:pt x="1775" y="7203"/>
                    <a:pt x="2297" y="6629"/>
                    <a:pt x="2819" y="6107"/>
                  </a:cubicBezTo>
                  <a:cubicBezTo>
                    <a:pt x="2401" y="4907"/>
                    <a:pt x="1984" y="3706"/>
                    <a:pt x="1514" y="2506"/>
                  </a:cubicBezTo>
                  <a:cubicBezTo>
                    <a:pt x="1201" y="1671"/>
                    <a:pt x="888" y="836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6"/>
            <p:cNvSpPr/>
            <p:nvPr/>
          </p:nvSpPr>
          <p:spPr>
            <a:xfrm rot="408143">
              <a:off x="6769283" y="3006588"/>
              <a:ext cx="26029" cy="184747"/>
            </a:xfrm>
            <a:custGeom>
              <a:avLst/>
              <a:gdLst/>
              <a:ahLst/>
              <a:cxnLst/>
              <a:rect l="l" t="t" r="r" b="b"/>
              <a:pathLst>
                <a:path w="1515" h="10753" extrusionOk="0">
                  <a:moveTo>
                    <a:pt x="1" y="1"/>
                  </a:moveTo>
                  <a:lnTo>
                    <a:pt x="1" y="1"/>
                  </a:lnTo>
                  <a:cubicBezTo>
                    <a:pt x="53" y="1254"/>
                    <a:pt x="105" y="2506"/>
                    <a:pt x="210" y="3759"/>
                  </a:cubicBezTo>
                  <a:cubicBezTo>
                    <a:pt x="262" y="4907"/>
                    <a:pt x="366" y="6055"/>
                    <a:pt x="471" y="7256"/>
                  </a:cubicBezTo>
                  <a:cubicBezTo>
                    <a:pt x="575" y="8404"/>
                    <a:pt x="679" y="9552"/>
                    <a:pt x="784" y="10752"/>
                  </a:cubicBezTo>
                  <a:cubicBezTo>
                    <a:pt x="940" y="9552"/>
                    <a:pt x="1045" y="8404"/>
                    <a:pt x="1149" y="7256"/>
                  </a:cubicBezTo>
                  <a:cubicBezTo>
                    <a:pt x="1253" y="6055"/>
                    <a:pt x="1306" y="4907"/>
                    <a:pt x="1410" y="3759"/>
                  </a:cubicBezTo>
                  <a:cubicBezTo>
                    <a:pt x="1462" y="2976"/>
                    <a:pt x="1514" y="2141"/>
                    <a:pt x="1514" y="1358"/>
                  </a:cubicBezTo>
                  <a:cubicBezTo>
                    <a:pt x="1045" y="888"/>
                    <a:pt x="523" y="47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6"/>
            <p:cNvSpPr/>
            <p:nvPr/>
          </p:nvSpPr>
          <p:spPr>
            <a:xfrm rot="408143">
              <a:off x="6644264" y="2665445"/>
              <a:ext cx="44842" cy="57402"/>
            </a:xfrm>
            <a:custGeom>
              <a:avLst/>
              <a:gdLst/>
              <a:ahLst/>
              <a:cxnLst/>
              <a:rect l="l" t="t" r="r" b="b"/>
              <a:pathLst>
                <a:path w="2610" h="3341" extrusionOk="0">
                  <a:moveTo>
                    <a:pt x="2610" y="1"/>
                  </a:moveTo>
                  <a:lnTo>
                    <a:pt x="2610" y="1"/>
                  </a:lnTo>
                  <a:cubicBezTo>
                    <a:pt x="1931" y="157"/>
                    <a:pt x="1253" y="261"/>
                    <a:pt x="574" y="470"/>
                  </a:cubicBezTo>
                  <a:cubicBezTo>
                    <a:pt x="365" y="522"/>
                    <a:pt x="209" y="575"/>
                    <a:pt x="0" y="627"/>
                  </a:cubicBezTo>
                  <a:cubicBezTo>
                    <a:pt x="0" y="1358"/>
                    <a:pt x="0" y="2036"/>
                    <a:pt x="0" y="2714"/>
                  </a:cubicBezTo>
                  <a:lnTo>
                    <a:pt x="574" y="2923"/>
                  </a:lnTo>
                  <a:cubicBezTo>
                    <a:pt x="1253" y="3080"/>
                    <a:pt x="1931" y="3236"/>
                    <a:pt x="2558" y="3341"/>
                  </a:cubicBezTo>
                  <a:cubicBezTo>
                    <a:pt x="2505" y="2245"/>
                    <a:pt x="2558" y="1097"/>
                    <a:pt x="2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70;p45">
            <a:extLst>
              <a:ext uri="{FF2B5EF4-FFF2-40B4-BE49-F238E27FC236}">
                <a16:creationId xmlns:a16="http://schemas.microsoft.com/office/drawing/2014/main" id="{D960201F-087D-18C1-C8B6-979D45E959C2}"/>
              </a:ext>
            </a:extLst>
          </p:cNvPr>
          <p:cNvSpPr txBox="1"/>
          <p:nvPr/>
        </p:nvSpPr>
        <p:spPr>
          <a:xfrm flipH="1">
            <a:off x="715100" y="3998930"/>
            <a:ext cx="2507400" cy="65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Supervisor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Dr. Pratheeba J.</a:t>
            </a:r>
            <a:endParaRPr sz="1600" dirty="0">
              <a:solidFill>
                <a:schemeClr val="dk1"/>
              </a:solidFill>
              <a:latin typeface="Rubik"/>
              <a:cs typeface="Rubik"/>
              <a:sym typeface="IBM Plex Sans Medium"/>
            </a:endParaRPr>
          </a:p>
        </p:txBody>
      </p:sp>
      <p:sp>
        <p:nvSpPr>
          <p:cNvPr id="3" name="Google Shape;670;p45">
            <a:extLst>
              <a:ext uri="{FF2B5EF4-FFF2-40B4-BE49-F238E27FC236}">
                <a16:creationId xmlns:a16="http://schemas.microsoft.com/office/drawing/2014/main" id="{4D8382CB-5779-49E1-E272-54CA39344873}"/>
              </a:ext>
            </a:extLst>
          </p:cNvPr>
          <p:cNvSpPr txBox="1"/>
          <p:nvPr/>
        </p:nvSpPr>
        <p:spPr>
          <a:xfrm flipH="1">
            <a:off x="5176034" y="4060090"/>
            <a:ext cx="3666302" cy="65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By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2019/E/011  : Miss. Ashfa A.G.F.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2019/E/023 : Mr. Chandrasiri H.V.B.L.</a:t>
            </a:r>
            <a:endParaRPr sz="1600" dirty="0">
              <a:solidFill>
                <a:schemeClr val="dk1"/>
              </a:solidFill>
              <a:latin typeface="Rubik"/>
              <a:cs typeface="Rubik"/>
              <a:sym typeface="IBM Plex Sa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72B3A-5F10-E0FC-6E6E-4D9585E34452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C820F-A9B4-36D3-5E80-9DE7B786D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Google Shape;1290;p65">
            <a:extLst>
              <a:ext uri="{FF2B5EF4-FFF2-40B4-BE49-F238E27FC236}">
                <a16:creationId xmlns:a16="http://schemas.microsoft.com/office/drawing/2014/main" id="{D7618002-362F-8C1D-6003-5DDADED34C80}"/>
              </a:ext>
            </a:extLst>
          </p:cNvPr>
          <p:cNvSpPr txBox="1">
            <a:spLocks/>
          </p:cNvSpPr>
          <p:nvPr/>
        </p:nvSpPr>
        <p:spPr>
          <a:xfrm>
            <a:off x="720000" y="1562102"/>
            <a:ext cx="7913637" cy="3051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Data Collection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Data Preprocess (Handling Missing Values, Normalizing)</a:t>
            </a:r>
            <a:endParaRPr lang="en-US" sz="2800" dirty="0">
              <a:latin typeface="Rubik" panose="02000604000000020004" pitchFamily="2" charset="-79"/>
              <a:cs typeface="Rubik" panose="02000604000000020004" pitchFamily="2" charset="-79"/>
              <a:sym typeface="IBM Plex Sans Medium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Feature Selection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Model Building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Find Effectiveness</a:t>
            </a:r>
          </a:p>
          <a:p>
            <a:pPr marL="1371600" lvl="2" indent="-457200"/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5" name="Google Shape;438;p39">
            <a:extLst>
              <a:ext uri="{FF2B5EF4-FFF2-40B4-BE49-F238E27FC236}">
                <a16:creationId xmlns:a16="http://schemas.microsoft.com/office/drawing/2014/main" id="{7D1F1596-A2D8-318A-3F16-0B2400F69F23}"/>
              </a:ext>
            </a:extLst>
          </p:cNvPr>
          <p:cNvCxnSpPr>
            <a:cxnSpLocks/>
          </p:cNvCxnSpPr>
          <p:nvPr/>
        </p:nvCxnSpPr>
        <p:spPr>
          <a:xfrm>
            <a:off x="3476065" y="1090549"/>
            <a:ext cx="227255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E44A2C-04CD-6DF6-8CD2-CAEBBCDBF4D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10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pSp>
        <p:nvGrpSpPr>
          <p:cNvPr id="4" name="Google Shape;4014;p72">
            <a:extLst>
              <a:ext uri="{FF2B5EF4-FFF2-40B4-BE49-F238E27FC236}">
                <a16:creationId xmlns:a16="http://schemas.microsoft.com/office/drawing/2014/main" id="{9245931C-EC34-922B-294C-58F7341B8E9C}"/>
              </a:ext>
            </a:extLst>
          </p:cNvPr>
          <p:cNvGrpSpPr/>
          <p:nvPr/>
        </p:nvGrpSpPr>
        <p:grpSpPr>
          <a:xfrm>
            <a:off x="2914583" y="3886183"/>
            <a:ext cx="3395516" cy="727415"/>
            <a:chOff x="1808063" y="4294338"/>
            <a:chExt cx="3370782" cy="721817"/>
          </a:xfrm>
        </p:grpSpPr>
        <p:sp>
          <p:nvSpPr>
            <p:cNvPr id="6" name="Google Shape;4015;p72">
              <a:extLst>
                <a:ext uri="{FF2B5EF4-FFF2-40B4-BE49-F238E27FC236}">
                  <a16:creationId xmlns:a16="http://schemas.microsoft.com/office/drawing/2014/main" id="{CF605FBF-A8ED-D979-88F7-F7721D302ACC}"/>
                </a:ext>
              </a:extLst>
            </p:cNvPr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016;p72">
              <a:extLst>
                <a:ext uri="{FF2B5EF4-FFF2-40B4-BE49-F238E27FC236}">
                  <a16:creationId xmlns:a16="http://schemas.microsoft.com/office/drawing/2014/main" id="{74316954-4529-BB7F-40F6-2AF974BF5F70}"/>
                </a:ext>
              </a:extLst>
            </p:cNvPr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017;p72">
              <a:extLst>
                <a:ext uri="{FF2B5EF4-FFF2-40B4-BE49-F238E27FC236}">
                  <a16:creationId xmlns:a16="http://schemas.microsoft.com/office/drawing/2014/main" id="{1E7E0E5B-072D-BF2E-6A61-D67E62DD9A1B}"/>
                </a:ext>
              </a:extLst>
            </p:cNvPr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018;p72">
              <a:extLst>
                <a:ext uri="{FF2B5EF4-FFF2-40B4-BE49-F238E27FC236}">
                  <a16:creationId xmlns:a16="http://schemas.microsoft.com/office/drawing/2014/main" id="{89AF70EE-3052-85D6-9B73-ABFFFD90DEEC}"/>
                </a:ext>
              </a:extLst>
            </p:cNvPr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019;p72">
              <a:extLst>
                <a:ext uri="{FF2B5EF4-FFF2-40B4-BE49-F238E27FC236}">
                  <a16:creationId xmlns:a16="http://schemas.microsoft.com/office/drawing/2014/main" id="{C6A5114A-AA1E-5492-E11C-3DFBF1008196}"/>
                </a:ext>
              </a:extLst>
            </p:cNvPr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020;p72">
              <a:extLst>
                <a:ext uri="{FF2B5EF4-FFF2-40B4-BE49-F238E27FC236}">
                  <a16:creationId xmlns:a16="http://schemas.microsoft.com/office/drawing/2014/main" id="{5D6E2931-0D10-5F7A-D73E-B18D3115D3BC}"/>
                </a:ext>
              </a:extLst>
            </p:cNvPr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021;p72">
              <a:extLst>
                <a:ext uri="{FF2B5EF4-FFF2-40B4-BE49-F238E27FC236}">
                  <a16:creationId xmlns:a16="http://schemas.microsoft.com/office/drawing/2014/main" id="{31E7F82F-F65E-8892-C463-964A35E865FC}"/>
                </a:ext>
              </a:extLst>
            </p:cNvPr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022;p72">
              <a:extLst>
                <a:ext uri="{FF2B5EF4-FFF2-40B4-BE49-F238E27FC236}">
                  <a16:creationId xmlns:a16="http://schemas.microsoft.com/office/drawing/2014/main" id="{804C86A9-096B-9C21-4A89-4366FFACD314}"/>
                </a:ext>
              </a:extLst>
            </p:cNvPr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023;p72">
              <a:extLst>
                <a:ext uri="{FF2B5EF4-FFF2-40B4-BE49-F238E27FC236}">
                  <a16:creationId xmlns:a16="http://schemas.microsoft.com/office/drawing/2014/main" id="{C8D96D28-130C-926D-FD65-65939F28C67F}"/>
                </a:ext>
              </a:extLst>
            </p:cNvPr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024;p72">
              <a:extLst>
                <a:ext uri="{FF2B5EF4-FFF2-40B4-BE49-F238E27FC236}">
                  <a16:creationId xmlns:a16="http://schemas.microsoft.com/office/drawing/2014/main" id="{E00FE06D-A516-27A7-C608-FF2C64B35422}"/>
                </a:ext>
              </a:extLst>
            </p:cNvPr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6099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xfrm>
            <a:off x="720000" y="52299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Data to be used in this work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205023"/>
            <a:ext cx="7913637" cy="31463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/>
              <a:t>Alterations of 5-Hydroxymethylcytosines in Circulating Cell-free DNA Reflect Retinopathy in Type 2 Diabetes</a:t>
            </a:r>
          </a:p>
          <a:p>
            <a:pPr marL="742950" lvl="1" indent="-285750"/>
            <a:r>
              <a:rPr lang="en-US" sz="1800" dirty="0"/>
              <a:t>This contains genome-wide methylation profiles of circulating cell-free DNA (cfDNA) from 70 Chinese patients with type 2 diabetes mellitus (T2DM), including 35 patients with diabetic retinopathy (DR) and 35 age-, gender-, and diabetic duration-matched controls.</a:t>
            </a:r>
            <a:endParaRPr lang="en-US" sz="20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98307246-3C8C-E679-5A4F-1BC937A6E04B}"/>
              </a:ext>
            </a:extLst>
          </p:cNvPr>
          <p:cNvCxnSpPr>
            <a:cxnSpLocks/>
          </p:cNvCxnSpPr>
          <p:nvPr/>
        </p:nvCxnSpPr>
        <p:spPr>
          <a:xfrm>
            <a:off x="819924" y="1090549"/>
            <a:ext cx="492869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11C9079-A3F2-D454-71E7-14A80F1C2BE5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798211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xfrm>
            <a:off x="720000" y="4662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Data to be used in this work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96210"/>
            <a:ext cx="7913637" cy="34173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/>
              <a:t>In-depth transcriptomic analyses investigating molecular mechanisms underlying diabetic retinopathy</a:t>
            </a:r>
          </a:p>
          <a:p>
            <a:pPr marL="742950" lvl="1" indent="-285750"/>
            <a:r>
              <a:rPr lang="en-US" sz="1800" dirty="0"/>
              <a:t>This is a collection of transcriptomic data from human post-mortem retinal samples. The data was collected from 80 patients diagnosed with various stages of diabetic retinopathy (DR). The data was analyzed using RNA-Seq, a high-throughput sequencing technique that can measure gene expression in a sample.</a:t>
            </a:r>
          </a:p>
          <a:p>
            <a:pPr marL="1371600" lvl="2" indent="-457200"/>
            <a:r>
              <a:rPr lang="en-US" sz="1800" dirty="0" err="1"/>
              <a:t>totalRNA</a:t>
            </a:r>
            <a:endParaRPr lang="en-US" sz="1800" dirty="0"/>
          </a:p>
          <a:p>
            <a:pPr marL="1371600" lvl="2" indent="-457200"/>
            <a:r>
              <a:rPr lang="en-US" sz="1800" dirty="0" err="1"/>
              <a:t>smallRNA</a:t>
            </a:r>
            <a:endParaRPr lang="en-US" sz="18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D9589977-C2F3-74D7-8E8F-5AB2ECE66D0A}"/>
              </a:ext>
            </a:extLst>
          </p:cNvPr>
          <p:cNvCxnSpPr>
            <a:cxnSpLocks/>
          </p:cNvCxnSpPr>
          <p:nvPr/>
        </p:nvCxnSpPr>
        <p:spPr>
          <a:xfrm>
            <a:off x="819924" y="1023309"/>
            <a:ext cx="492869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F764619-D993-5B87-2F7E-1D9BC8F64A3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53579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F6207-BA5D-74F0-505D-5CCFFE55E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3CDAD8B-04FB-6297-E896-E3FAD8C16D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5044685"/>
              </p:ext>
            </p:extLst>
          </p:nvPr>
        </p:nvGraphicFramePr>
        <p:xfrm>
          <a:off x="1524000" y="89027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D987E70-F3EA-3448-9E40-9F359DBB4434}"/>
              </a:ext>
            </a:extLst>
          </p:cNvPr>
          <p:cNvSpPr txBox="1"/>
          <p:nvPr/>
        </p:nvSpPr>
        <p:spPr>
          <a:xfrm>
            <a:off x="1852848" y="1398170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7C718D-2AF8-4A12-460F-2234DF10FD4E}"/>
              </a:ext>
            </a:extLst>
          </p:cNvPr>
          <p:cNvSpPr txBox="1"/>
          <p:nvPr/>
        </p:nvSpPr>
        <p:spPr>
          <a:xfrm>
            <a:off x="2180508" y="2599104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246C0F-1184-9754-0CC2-47B00479C886}"/>
              </a:ext>
            </a:extLst>
          </p:cNvPr>
          <p:cNvSpPr txBox="1"/>
          <p:nvPr/>
        </p:nvSpPr>
        <p:spPr>
          <a:xfrm>
            <a:off x="1813560" y="3819537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3</a:t>
            </a:r>
          </a:p>
        </p:txBody>
      </p:sp>
      <p:cxnSp>
        <p:nvCxnSpPr>
          <p:cNvPr id="8" name="Google Shape;438;p39">
            <a:extLst>
              <a:ext uri="{FF2B5EF4-FFF2-40B4-BE49-F238E27FC236}">
                <a16:creationId xmlns:a16="http://schemas.microsoft.com/office/drawing/2014/main" id="{BCA8ADC8-2FD1-6561-64AF-2495CA05F4B2}"/>
              </a:ext>
            </a:extLst>
          </p:cNvPr>
          <p:cNvCxnSpPr>
            <a:cxnSpLocks/>
          </p:cNvCxnSpPr>
          <p:nvPr/>
        </p:nvCxnSpPr>
        <p:spPr>
          <a:xfrm>
            <a:off x="2808498" y="1062757"/>
            <a:ext cx="348562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7BDC9AB-7FBE-AD7E-83E3-E3DA3CE0B3BE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516449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4FCF8-80AC-C59E-7DC5-E2ABD4B53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344172"/>
            <a:ext cx="7704000" cy="572700"/>
          </a:xfrm>
        </p:spPr>
        <p:txBody>
          <a:bodyPr/>
          <a:lstStyle/>
          <a:p>
            <a:r>
              <a:rPr lang="en-US" dirty="0"/>
              <a:t>Feature Importance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A50E9B-ACDD-CE03-D926-E87EB950A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515" y="1117378"/>
            <a:ext cx="7578969" cy="37608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D0DDDE-6682-315B-6368-37593E9D1B80}"/>
              </a:ext>
            </a:extLst>
          </p:cNvPr>
          <p:cNvSpPr txBox="1"/>
          <p:nvPr/>
        </p:nvSpPr>
        <p:spPr>
          <a:xfrm>
            <a:off x="7546400" y="4570402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192</a:t>
            </a:r>
          </a:p>
        </p:txBody>
      </p:sp>
    </p:spTree>
    <p:extLst>
      <p:ext uri="{BB962C8B-B14F-4D97-AF65-F5344CB8AC3E}">
        <p14:creationId xmlns:p14="http://schemas.microsoft.com/office/powerpoint/2010/main" val="2815260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540;p42">
            <a:extLst>
              <a:ext uri="{FF2B5EF4-FFF2-40B4-BE49-F238E27FC236}">
                <a16:creationId xmlns:a16="http://schemas.microsoft.com/office/drawing/2014/main" id="{FAC6C3F9-6E46-1792-E91D-CBF4ED819FDB}"/>
              </a:ext>
            </a:extLst>
          </p:cNvPr>
          <p:cNvSpPr/>
          <p:nvPr/>
        </p:nvSpPr>
        <p:spPr>
          <a:xfrm>
            <a:off x="3122491" y="1901305"/>
            <a:ext cx="290322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INFORMATION GAIN</a:t>
            </a:r>
            <a:endParaRPr sz="2200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4" name="Google Shape;541;p42">
            <a:extLst>
              <a:ext uri="{FF2B5EF4-FFF2-40B4-BE49-F238E27FC236}">
                <a16:creationId xmlns:a16="http://schemas.microsoft.com/office/drawing/2014/main" id="{325D865F-C2BE-43AD-0965-5B51D21AB1E4}"/>
              </a:ext>
            </a:extLst>
          </p:cNvPr>
          <p:cNvSpPr/>
          <p:nvPr/>
        </p:nvSpPr>
        <p:spPr>
          <a:xfrm>
            <a:off x="719972" y="3165955"/>
            <a:ext cx="146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25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Features</a:t>
            </a:r>
            <a:endParaRPr sz="1600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5" name="Google Shape;542;p42">
            <a:extLst>
              <a:ext uri="{FF2B5EF4-FFF2-40B4-BE49-F238E27FC236}">
                <a16:creationId xmlns:a16="http://schemas.microsoft.com/office/drawing/2014/main" id="{39B0041E-B779-DB52-1285-02B65774B558}"/>
              </a:ext>
            </a:extLst>
          </p:cNvPr>
          <p:cNvSpPr/>
          <p:nvPr/>
        </p:nvSpPr>
        <p:spPr>
          <a:xfrm>
            <a:off x="2280204" y="3165955"/>
            <a:ext cx="146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50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Features</a:t>
            </a:r>
          </a:p>
        </p:txBody>
      </p:sp>
      <p:sp>
        <p:nvSpPr>
          <p:cNvPr id="10" name="Google Shape;547;p42">
            <a:extLst>
              <a:ext uri="{FF2B5EF4-FFF2-40B4-BE49-F238E27FC236}">
                <a16:creationId xmlns:a16="http://schemas.microsoft.com/office/drawing/2014/main" id="{C0BFE346-D26B-A4AC-7FD0-3EB1C157F6B4}"/>
              </a:ext>
            </a:extLst>
          </p:cNvPr>
          <p:cNvSpPr/>
          <p:nvPr/>
        </p:nvSpPr>
        <p:spPr>
          <a:xfrm>
            <a:off x="3840436" y="3165955"/>
            <a:ext cx="146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100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Features</a:t>
            </a:r>
          </a:p>
        </p:txBody>
      </p:sp>
      <p:sp>
        <p:nvSpPr>
          <p:cNvPr id="11" name="Google Shape;548;p42">
            <a:extLst>
              <a:ext uri="{FF2B5EF4-FFF2-40B4-BE49-F238E27FC236}">
                <a16:creationId xmlns:a16="http://schemas.microsoft.com/office/drawing/2014/main" id="{5A998E93-5D94-3074-46F7-C91484030CD9}"/>
              </a:ext>
            </a:extLst>
          </p:cNvPr>
          <p:cNvSpPr/>
          <p:nvPr/>
        </p:nvSpPr>
        <p:spPr>
          <a:xfrm>
            <a:off x="5400668" y="3165955"/>
            <a:ext cx="146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150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Features</a:t>
            </a:r>
          </a:p>
        </p:txBody>
      </p:sp>
      <p:sp>
        <p:nvSpPr>
          <p:cNvPr id="16" name="Google Shape;553;p42">
            <a:extLst>
              <a:ext uri="{FF2B5EF4-FFF2-40B4-BE49-F238E27FC236}">
                <a16:creationId xmlns:a16="http://schemas.microsoft.com/office/drawing/2014/main" id="{3AC9637A-B57C-5E19-68E8-64B9DEC0AB22}"/>
              </a:ext>
            </a:extLst>
          </p:cNvPr>
          <p:cNvSpPr/>
          <p:nvPr/>
        </p:nvSpPr>
        <p:spPr>
          <a:xfrm>
            <a:off x="6960900" y="3165955"/>
            <a:ext cx="146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200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Features</a:t>
            </a:r>
          </a:p>
        </p:txBody>
      </p:sp>
      <p:cxnSp>
        <p:nvCxnSpPr>
          <p:cNvPr id="19" name="Google Shape;556;p42">
            <a:extLst>
              <a:ext uri="{FF2B5EF4-FFF2-40B4-BE49-F238E27FC236}">
                <a16:creationId xmlns:a16="http://schemas.microsoft.com/office/drawing/2014/main" id="{ADE51256-B7DE-E176-C9E9-42A011A497C0}"/>
              </a:ext>
            </a:extLst>
          </p:cNvPr>
          <p:cNvCxnSpPr>
            <a:cxnSpLocks/>
            <a:stCxn id="3" idx="1"/>
            <a:endCxn id="4" idx="0"/>
          </p:cNvCxnSpPr>
          <p:nvPr/>
        </p:nvCxnSpPr>
        <p:spPr>
          <a:xfrm rot="10800000" flipV="1">
            <a:off x="1451523" y="2126905"/>
            <a:ext cx="1670969" cy="103905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557;p42">
            <a:extLst>
              <a:ext uri="{FF2B5EF4-FFF2-40B4-BE49-F238E27FC236}">
                <a16:creationId xmlns:a16="http://schemas.microsoft.com/office/drawing/2014/main" id="{3C66D536-0F79-0F14-273C-82352C474376}"/>
              </a:ext>
            </a:extLst>
          </p:cNvPr>
          <p:cNvCxnSpPr>
            <a:cxnSpLocks/>
            <a:stCxn id="3" idx="1"/>
            <a:endCxn id="5" idx="0"/>
          </p:cNvCxnSpPr>
          <p:nvPr/>
        </p:nvCxnSpPr>
        <p:spPr>
          <a:xfrm rot="10800000" flipV="1">
            <a:off x="3011755" y="2126905"/>
            <a:ext cx="110737" cy="103905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558;p42">
            <a:extLst>
              <a:ext uri="{FF2B5EF4-FFF2-40B4-BE49-F238E27FC236}">
                <a16:creationId xmlns:a16="http://schemas.microsoft.com/office/drawing/2014/main" id="{A5C9C98A-DA69-B422-A8CA-D520E805B1B3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5400000">
            <a:off x="4166319" y="2758173"/>
            <a:ext cx="813450" cy="211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559;p42">
            <a:extLst>
              <a:ext uri="{FF2B5EF4-FFF2-40B4-BE49-F238E27FC236}">
                <a16:creationId xmlns:a16="http://schemas.microsoft.com/office/drawing/2014/main" id="{C977EA74-FC50-8D93-457C-1B335DA8A939}"/>
              </a:ext>
            </a:extLst>
          </p:cNvPr>
          <p:cNvCxnSpPr>
            <a:cxnSpLocks/>
            <a:stCxn id="3" idx="3"/>
            <a:endCxn id="11" idx="0"/>
          </p:cNvCxnSpPr>
          <p:nvPr/>
        </p:nvCxnSpPr>
        <p:spPr>
          <a:xfrm>
            <a:off x="6025711" y="2126905"/>
            <a:ext cx="106507" cy="103905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560;p42">
            <a:extLst>
              <a:ext uri="{FF2B5EF4-FFF2-40B4-BE49-F238E27FC236}">
                <a16:creationId xmlns:a16="http://schemas.microsoft.com/office/drawing/2014/main" id="{B12827D9-D478-1B26-18DE-048F6E9EE9DA}"/>
              </a:ext>
            </a:extLst>
          </p:cNvPr>
          <p:cNvCxnSpPr>
            <a:cxnSpLocks/>
            <a:stCxn id="3" idx="3"/>
            <a:endCxn id="16" idx="0"/>
          </p:cNvCxnSpPr>
          <p:nvPr/>
        </p:nvCxnSpPr>
        <p:spPr>
          <a:xfrm>
            <a:off x="6025711" y="2126905"/>
            <a:ext cx="1666739" cy="103905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" name="Title 1">
            <a:extLst>
              <a:ext uri="{FF2B5EF4-FFF2-40B4-BE49-F238E27FC236}">
                <a16:creationId xmlns:a16="http://schemas.microsoft.com/office/drawing/2014/main" id="{72AEFBC8-D458-6A72-C91A-D2735206E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</p:spPr>
        <p:txBody>
          <a:bodyPr/>
          <a:lstStyle/>
          <a:p>
            <a:r>
              <a:rPr lang="en-US" dirty="0"/>
              <a:t>Feature Selection</a:t>
            </a:r>
          </a:p>
        </p:txBody>
      </p:sp>
      <p:cxnSp>
        <p:nvCxnSpPr>
          <p:cNvPr id="57" name="Google Shape;438;p39">
            <a:extLst>
              <a:ext uri="{FF2B5EF4-FFF2-40B4-BE49-F238E27FC236}">
                <a16:creationId xmlns:a16="http://schemas.microsoft.com/office/drawing/2014/main" id="{862B2FAC-BA06-F992-CC6A-CE01711BD256}"/>
              </a:ext>
            </a:extLst>
          </p:cNvPr>
          <p:cNvCxnSpPr>
            <a:cxnSpLocks/>
          </p:cNvCxnSpPr>
          <p:nvPr/>
        </p:nvCxnSpPr>
        <p:spPr>
          <a:xfrm>
            <a:off x="2808498" y="1062757"/>
            <a:ext cx="348562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72A97C87-0384-2407-39C7-7851B3A66C9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466867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A1C15-8696-58BC-C2DB-54214FDF7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Building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8691C0-9F68-E49F-3DF0-C5B7DCA9057C}"/>
              </a:ext>
            </a:extLst>
          </p:cNvPr>
          <p:cNvSpPr txBox="1"/>
          <p:nvPr/>
        </p:nvSpPr>
        <p:spPr>
          <a:xfrm>
            <a:off x="720000" y="1381274"/>
            <a:ext cx="7924801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Model Building and Evaluation</a:t>
            </a:r>
          </a:p>
          <a:p>
            <a:pPr lvl="1"/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	</a:t>
            </a:r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SVM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ANN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Naïve Bayes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Logistic Regression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Random Forest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</a:t>
            </a:r>
            <a:r>
              <a:rPr lang="en-US" sz="1600" dirty="0" err="1">
                <a:latin typeface="Rubik" panose="02000604000000020004" pitchFamily="2" charset="-79"/>
                <a:cs typeface="Rubik" panose="02000604000000020004" pitchFamily="2" charset="-79"/>
              </a:rPr>
              <a:t>XGBoost</a:t>
            </a:r>
            <a:endParaRPr lang="en-US" sz="16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lvl="1"/>
            <a:endParaRPr lang="en-US" sz="16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Cross-Validation</a:t>
            </a:r>
          </a:p>
        </p:txBody>
      </p:sp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AB8955D8-80BD-BF56-BABE-4AB68A1A6E69}"/>
              </a:ext>
            </a:extLst>
          </p:cNvPr>
          <p:cNvCxnSpPr>
            <a:cxnSpLocks/>
          </p:cNvCxnSpPr>
          <p:nvPr/>
        </p:nvCxnSpPr>
        <p:spPr>
          <a:xfrm>
            <a:off x="3055620" y="1062757"/>
            <a:ext cx="297942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9685C9A-14B6-9F9B-16AD-7F8E1232FC0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09607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3E20A7B-99F5-EC37-4479-A66688DA82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1564417"/>
              </p:ext>
            </p:extLst>
          </p:nvPr>
        </p:nvGraphicFramePr>
        <p:xfrm>
          <a:off x="437029" y="100853"/>
          <a:ext cx="7806018" cy="4793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671FF9A-C7E1-DD04-07B8-81ADF90330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22AFBD-F90A-FFFC-4F4D-5EA015FE91D7}"/>
              </a:ext>
            </a:extLst>
          </p:cNvPr>
          <p:cNvSpPr/>
          <p:nvPr/>
        </p:nvSpPr>
        <p:spPr>
          <a:xfrm>
            <a:off x="7042638" y="3391200"/>
            <a:ext cx="1055077" cy="1503527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E847BC1-1BAC-C745-537C-49B9975CA3CF}"/>
              </a:ext>
            </a:extLst>
          </p:cNvPr>
          <p:cNvCxnSpPr/>
          <p:nvPr/>
        </p:nvCxnSpPr>
        <p:spPr>
          <a:xfrm flipH="1">
            <a:off x="1204546" y="1028700"/>
            <a:ext cx="6224954" cy="0"/>
          </a:xfrm>
          <a:prstGeom prst="line">
            <a:avLst/>
          </a:prstGeom>
          <a:ln w="9525" cap="flat" cmpd="sng" algn="ctr">
            <a:solidFill>
              <a:schemeClr val="tx2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04041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F1260-82FA-A13D-2142-E17AE444B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95401"/>
            <a:ext cx="7704000" cy="572700"/>
          </a:xfrm>
        </p:spPr>
        <p:txBody>
          <a:bodyPr/>
          <a:lstStyle/>
          <a:p>
            <a:r>
              <a:rPr lang="en-US" dirty="0"/>
              <a:t>Select Best Feature Count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75EE720-4BCA-EB8E-749E-387DC95B0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276" y="666750"/>
            <a:ext cx="6891618" cy="422797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F59B941-707D-55D3-EB49-71C747D200BF}"/>
              </a:ext>
            </a:extLst>
          </p:cNvPr>
          <p:cNvSpPr txBox="1"/>
          <p:nvPr/>
        </p:nvSpPr>
        <p:spPr>
          <a:xfrm>
            <a:off x="3764786" y="1875085"/>
            <a:ext cx="11929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0.89 +/- 0.06</a:t>
            </a:r>
          </a:p>
        </p:txBody>
      </p:sp>
    </p:spTree>
    <p:extLst>
      <p:ext uri="{BB962C8B-B14F-4D97-AF65-F5344CB8AC3E}">
        <p14:creationId xmlns:p14="http://schemas.microsoft.com/office/powerpoint/2010/main" val="1750586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71F8A-D743-81D0-F23D-F315B1128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158675"/>
            <a:ext cx="7704000" cy="572700"/>
          </a:xfrm>
        </p:spPr>
        <p:txBody>
          <a:bodyPr/>
          <a:lstStyle/>
          <a:p>
            <a:r>
              <a:rPr lang="en-US" dirty="0"/>
              <a:t>Distribution Analysis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E1A233-5286-775B-73F4-815BC3351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72" y="870125"/>
            <a:ext cx="7873254" cy="39267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2AA40F-26C7-48C8-9085-FD5E9BE013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9681" b="74793"/>
          <a:stretch/>
        </p:blipFill>
        <p:spPr>
          <a:xfrm>
            <a:off x="105336" y="870124"/>
            <a:ext cx="3222898" cy="392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62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9"/>
          <p:cNvSpPr txBox="1">
            <a:spLocks noGrp="1"/>
          </p:cNvSpPr>
          <p:nvPr>
            <p:ph type="title"/>
          </p:nvPr>
        </p:nvSpPr>
        <p:spPr>
          <a:xfrm>
            <a:off x="2108100" y="385263"/>
            <a:ext cx="4927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37" name="Google Shape;437;p39"/>
          <p:cNvSpPr txBox="1">
            <a:spLocks noGrp="1"/>
          </p:cNvSpPr>
          <p:nvPr>
            <p:ph type="subTitle" idx="1"/>
          </p:nvPr>
        </p:nvSpPr>
        <p:spPr>
          <a:xfrm>
            <a:off x="439479" y="1227063"/>
            <a:ext cx="8045302" cy="3126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Diabetic retinopathy is a severe eye disease that can lead to blindness. Early detection and treatment of diabetic retinopathy can help to prevent blindness.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Currently, the diagnosis of DR primarily relies on clinical evaluation and imaging techniques, such as fundus photography or optical coherence tomography.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In here, we are using various molecular data, including DNA, RNA, and protein, to develop a model that can accurately predict the presence of diabetic retinopathy using Machine Learning.</a:t>
            </a:r>
            <a:endParaRPr lang="en-US" sz="2000" dirty="0"/>
          </a:p>
        </p:txBody>
      </p:sp>
      <p:cxnSp>
        <p:nvCxnSpPr>
          <p:cNvPr id="438" name="Google Shape;438;p39"/>
          <p:cNvCxnSpPr/>
          <p:nvPr/>
        </p:nvCxnSpPr>
        <p:spPr>
          <a:xfrm>
            <a:off x="2359613" y="114909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088CA31-CC2E-F207-32BD-438C7C086C4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F5030F2-4C04-379F-E057-024509D7CF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1721275"/>
              </p:ext>
            </p:extLst>
          </p:nvPr>
        </p:nvGraphicFramePr>
        <p:xfrm>
          <a:off x="382853" y="355472"/>
          <a:ext cx="8041148" cy="20421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20333">
                  <a:extLst>
                    <a:ext uri="{9D8B030D-6E8A-4147-A177-3AD203B41FA5}">
                      <a16:colId xmlns:a16="http://schemas.microsoft.com/office/drawing/2014/main" val="4098638906"/>
                    </a:ext>
                  </a:extLst>
                </a:gridCol>
                <a:gridCol w="811174">
                  <a:extLst>
                    <a:ext uri="{9D8B030D-6E8A-4147-A177-3AD203B41FA5}">
                      <a16:colId xmlns:a16="http://schemas.microsoft.com/office/drawing/2014/main" val="284398138"/>
                    </a:ext>
                  </a:extLst>
                </a:gridCol>
                <a:gridCol w="829200">
                  <a:extLst>
                    <a:ext uri="{9D8B030D-6E8A-4147-A177-3AD203B41FA5}">
                      <a16:colId xmlns:a16="http://schemas.microsoft.com/office/drawing/2014/main" val="3813575947"/>
                    </a:ext>
                  </a:extLst>
                </a:gridCol>
                <a:gridCol w="1487152">
                  <a:extLst>
                    <a:ext uri="{9D8B030D-6E8A-4147-A177-3AD203B41FA5}">
                      <a16:colId xmlns:a16="http://schemas.microsoft.com/office/drawing/2014/main" val="3423744224"/>
                    </a:ext>
                  </a:extLst>
                </a:gridCol>
                <a:gridCol w="1418554">
                  <a:extLst>
                    <a:ext uri="{9D8B030D-6E8A-4147-A177-3AD203B41FA5}">
                      <a16:colId xmlns:a16="http://schemas.microsoft.com/office/drawing/2014/main" val="682510872"/>
                    </a:ext>
                  </a:extLst>
                </a:gridCol>
                <a:gridCol w="1109026">
                  <a:extLst>
                    <a:ext uri="{9D8B030D-6E8A-4147-A177-3AD203B41FA5}">
                      <a16:colId xmlns:a16="http://schemas.microsoft.com/office/drawing/2014/main" val="4196163156"/>
                    </a:ext>
                  </a:extLst>
                </a:gridCol>
                <a:gridCol w="1765709">
                  <a:extLst>
                    <a:ext uri="{9D8B030D-6E8A-4147-A177-3AD203B41FA5}">
                      <a16:colId xmlns:a16="http://schemas.microsoft.com/office/drawing/2014/main" val="1051159268"/>
                    </a:ext>
                  </a:extLst>
                </a:gridCol>
              </a:tblGrid>
              <a:tr h="482513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SVM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</a:t>
                      </a:r>
                    </a:p>
                    <a:p>
                      <a:pPr algn="ctr"/>
                      <a:r>
                        <a:rPr lang="en-US" dirty="0"/>
                        <a:t>Regression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Naïve Bayes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XGBoost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029480"/>
                  </a:ext>
                </a:extLst>
              </a:tr>
              <a:tr h="3004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728591"/>
                  </a:ext>
                </a:extLst>
              </a:tr>
              <a:tr h="3004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365179"/>
                  </a:ext>
                </a:extLst>
              </a:tr>
              <a:tr h="3004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45051"/>
                  </a:ext>
                </a:extLst>
              </a:tr>
              <a:tr h="3004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8459120"/>
                  </a:ext>
                </a:extLst>
              </a:tr>
              <a:tr h="3004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50484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CD69AC3-C019-5634-5B77-27C53803E1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3999443"/>
              </p:ext>
            </p:extLst>
          </p:nvPr>
        </p:nvGraphicFramePr>
        <p:xfrm>
          <a:off x="382852" y="2631872"/>
          <a:ext cx="8041148" cy="20421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620333">
                  <a:extLst>
                    <a:ext uri="{9D8B030D-6E8A-4147-A177-3AD203B41FA5}">
                      <a16:colId xmlns:a16="http://schemas.microsoft.com/office/drawing/2014/main" val="4098638906"/>
                    </a:ext>
                  </a:extLst>
                </a:gridCol>
                <a:gridCol w="811174">
                  <a:extLst>
                    <a:ext uri="{9D8B030D-6E8A-4147-A177-3AD203B41FA5}">
                      <a16:colId xmlns:a16="http://schemas.microsoft.com/office/drawing/2014/main" val="284398138"/>
                    </a:ext>
                  </a:extLst>
                </a:gridCol>
                <a:gridCol w="829200">
                  <a:extLst>
                    <a:ext uri="{9D8B030D-6E8A-4147-A177-3AD203B41FA5}">
                      <a16:colId xmlns:a16="http://schemas.microsoft.com/office/drawing/2014/main" val="3813575947"/>
                    </a:ext>
                  </a:extLst>
                </a:gridCol>
                <a:gridCol w="1487152">
                  <a:extLst>
                    <a:ext uri="{9D8B030D-6E8A-4147-A177-3AD203B41FA5}">
                      <a16:colId xmlns:a16="http://schemas.microsoft.com/office/drawing/2014/main" val="3423744224"/>
                    </a:ext>
                  </a:extLst>
                </a:gridCol>
                <a:gridCol w="1418554">
                  <a:extLst>
                    <a:ext uri="{9D8B030D-6E8A-4147-A177-3AD203B41FA5}">
                      <a16:colId xmlns:a16="http://schemas.microsoft.com/office/drawing/2014/main" val="682510872"/>
                    </a:ext>
                  </a:extLst>
                </a:gridCol>
                <a:gridCol w="1109026">
                  <a:extLst>
                    <a:ext uri="{9D8B030D-6E8A-4147-A177-3AD203B41FA5}">
                      <a16:colId xmlns:a16="http://schemas.microsoft.com/office/drawing/2014/main" val="4196163156"/>
                    </a:ext>
                  </a:extLst>
                </a:gridCol>
                <a:gridCol w="1765709">
                  <a:extLst>
                    <a:ext uri="{9D8B030D-6E8A-4147-A177-3AD203B41FA5}">
                      <a16:colId xmlns:a16="http://schemas.microsoft.com/office/drawing/2014/main" val="1051159268"/>
                    </a:ext>
                  </a:extLst>
                </a:gridCol>
              </a:tblGrid>
              <a:tr h="482513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SVM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</a:t>
                      </a:r>
                    </a:p>
                    <a:p>
                      <a:pPr algn="ctr"/>
                      <a:r>
                        <a:rPr lang="en-US" dirty="0"/>
                        <a:t>Regression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Naïve Bayes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XGBoost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029480"/>
                  </a:ext>
                </a:extLst>
              </a:tr>
              <a:tr h="3004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728591"/>
                  </a:ext>
                </a:extLst>
              </a:tr>
              <a:tr h="3004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365179"/>
                  </a:ext>
                </a:extLst>
              </a:tr>
              <a:tr h="3004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45051"/>
                  </a:ext>
                </a:extLst>
              </a:tr>
              <a:tr h="3004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8459120"/>
                  </a:ext>
                </a:extLst>
              </a:tr>
              <a:tr h="3004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504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71138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55799-51FC-07ED-1A2B-062615B30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33596-F627-5FD4-4DBC-009C1EDEC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5" y="333375"/>
            <a:ext cx="6000750" cy="44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383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CD8B3-77D4-0D69-D978-EE437C230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04000" cy="1094216"/>
          </a:xfrm>
        </p:spPr>
        <p:txBody>
          <a:bodyPr/>
          <a:lstStyle/>
          <a:p>
            <a:r>
              <a:rPr lang="en-US" dirty="0"/>
              <a:t>Find Effectiveness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95C062-C0B7-0EB3-4C2A-D5819C4BFF5A}"/>
              </a:ext>
            </a:extLst>
          </p:cNvPr>
          <p:cNvSpPr txBox="1"/>
          <p:nvPr/>
        </p:nvSpPr>
        <p:spPr>
          <a:xfrm>
            <a:off x="720000" y="1062757"/>
            <a:ext cx="7924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Analyze the Performance and Select the Best Molecular Type</a:t>
            </a:r>
          </a:p>
          <a:p>
            <a:pPr lvl="1"/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	</a:t>
            </a:r>
          </a:p>
        </p:txBody>
      </p:sp>
      <p:pic>
        <p:nvPicPr>
          <p:cNvPr id="1026" name="Picture 2">
            <a:hlinkClick r:id="rId2"/>
            <a:extLst>
              <a:ext uri="{FF2B5EF4-FFF2-40B4-BE49-F238E27FC236}">
                <a16:creationId xmlns:a16="http://schemas.microsoft.com/office/drawing/2014/main" id="{F29ADBFE-1D94-3630-1B03-71F1EE699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795" y="1539241"/>
            <a:ext cx="5815965" cy="3278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3EA6124F-D5DD-ACED-5934-63DE6ECF2623}"/>
              </a:ext>
            </a:extLst>
          </p:cNvPr>
          <p:cNvCxnSpPr>
            <a:cxnSpLocks/>
          </p:cNvCxnSpPr>
          <p:nvPr/>
        </p:nvCxnSpPr>
        <p:spPr>
          <a:xfrm>
            <a:off x="2918460" y="1062757"/>
            <a:ext cx="3429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A24F3D-354C-B430-A225-98168449B32D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3250143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41B46-8242-4C35-EA75-3BC8148F1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702" y="99210"/>
            <a:ext cx="7704000" cy="572700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10CE5D6-4DBD-E527-9A82-F0FC7984D4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555578"/>
              </p:ext>
            </p:extLst>
          </p:nvPr>
        </p:nvGraphicFramePr>
        <p:xfrm>
          <a:off x="660702" y="826994"/>
          <a:ext cx="7695255" cy="394671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939266">
                  <a:extLst>
                    <a:ext uri="{9D8B030D-6E8A-4147-A177-3AD203B41FA5}">
                      <a16:colId xmlns:a16="http://schemas.microsoft.com/office/drawing/2014/main" val="331512261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010469486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252240990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476957029"/>
                    </a:ext>
                  </a:extLst>
                </a:gridCol>
                <a:gridCol w="417293">
                  <a:extLst>
                    <a:ext uri="{9D8B030D-6E8A-4147-A177-3AD203B41FA5}">
                      <a16:colId xmlns:a16="http://schemas.microsoft.com/office/drawing/2014/main" val="300043416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878220925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31149619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225431380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48962093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964553175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882781682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6003047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8883331"/>
                    </a:ext>
                  </a:extLst>
                </a:gridCol>
              </a:tblGrid>
              <a:tr h="35879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ACTIVITY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574494"/>
                  </a:ext>
                </a:extLst>
              </a:tr>
              <a:tr h="3587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2-8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9-12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13-15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2-4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5-10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10-15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1-2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2-4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4-6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6-8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919873404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Literature Review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3875315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Annotated </a:t>
                      </a:r>
                      <a:r>
                        <a:rPr lang="en-US" sz="1100" u="none" strike="noStrike" dirty="0" err="1">
                          <a:effectLst/>
                        </a:rPr>
                        <a:t>Bibiliography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3048337207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Proposal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849291864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Data Collection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1597394170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Data Preparation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937341316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Build the Model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1064236495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Experimenting the Model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488279160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Project Report Writing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822678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Paper Writing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812789"/>
                  </a:ext>
                </a:extLst>
              </a:tr>
            </a:tbl>
          </a:graphicData>
        </a:graphic>
      </p:graphicFrame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041F4D89-C53F-B8D6-E5E7-DBEC37E066E3}"/>
              </a:ext>
            </a:extLst>
          </p:cNvPr>
          <p:cNvCxnSpPr>
            <a:cxnSpLocks/>
          </p:cNvCxnSpPr>
          <p:nvPr/>
        </p:nvCxnSpPr>
        <p:spPr>
          <a:xfrm>
            <a:off x="3704493" y="671910"/>
            <a:ext cx="16541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333F24-E394-5615-2040-2470DD33F1A2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312465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8002966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/>
              <a:t>[1] Y. Sun, H. Zou, X. Li, S. Xu, and C. Liu, “Plasma metabolomics reveals metabolic profiling for diabetic retinopathy and disease progression,” Frontiers, 29-Sep-2021. 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[2] Z.-W. Yu et al., “&amp;</a:t>
            </a:r>
            <a:r>
              <a:rPr lang="en-US" sz="1800" dirty="0" err="1"/>
              <a:t>lt;p&amp;gt;High</a:t>
            </a:r>
            <a:r>
              <a:rPr lang="en-US" sz="1800" dirty="0"/>
              <a:t> Serum Neuron-Specific Enolase Level Is Associated with Mild Cognitive Impairment in Patients with Diabetic </a:t>
            </a:r>
            <a:r>
              <a:rPr lang="en-US" sz="1800" dirty="0" err="1"/>
              <a:t>Retinopathy&amp;lt</a:t>
            </a:r>
            <a:r>
              <a:rPr lang="en-US" sz="1800" dirty="0"/>
              <a:t>;/</a:t>
            </a:r>
            <a:r>
              <a:rPr lang="en-US" sz="1800" dirty="0" err="1"/>
              <a:t>p&amp;gt</a:t>
            </a:r>
            <a:r>
              <a:rPr lang="en-US" sz="1800" dirty="0"/>
              <a:t>;,” Diabetes, Metabolic Syndrome and Obesity: Targets and Therapy, pp. 1359–1365, Apr. 2020, </a:t>
            </a:r>
            <a:r>
              <a:rPr lang="en-US" sz="1800" dirty="0" err="1"/>
              <a:t>doi</a:t>
            </a:r>
            <a:r>
              <a:rPr lang="en-US" sz="1800" dirty="0"/>
              <a:t>: 10.2147/dmso.s249126.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[3] M. Bader </a:t>
            </a:r>
            <a:r>
              <a:rPr lang="en-US" sz="1800" dirty="0" err="1"/>
              <a:t>Alazzam</a:t>
            </a:r>
            <a:r>
              <a:rPr lang="en-US" sz="1800" dirty="0"/>
              <a:t>, F. </a:t>
            </a:r>
            <a:r>
              <a:rPr lang="en-US" sz="1800" dirty="0" err="1"/>
              <a:t>Alassery</a:t>
            </a:r>
            <a:r>
              <a:rPr lang="en-US" sz="1800" dirty="0"/>
              <a:t>, and A. </a:t>
            </a:r>
            <a:r>
              <a:rPr lang="en-US" sz="1800" dirty="0" err="1"/>
              <a:t>Almulihi</a:t>
            </a:r>
            <a:r>
              <a:rPr lang="en-US" sz="1800" dirty="0"/>
              <a:t>, “Identification of diabetic retinopathy through machine learning,” Mobile Information Systems, 26-Nov-2021.</a:t>
            </a:r>
            <a:endParaRPr sz="16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84338D6A-BFDF-6EFA-8A74-BAB0C7D34E92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9742C8-7654-235D-21BF-D6438F925A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919736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/>
              <a:t>[4] Das, D., Biswas, S.K. and Bandyopadhyay, S., “A critical review on the diagnosis of diabetic retinopathy using machine learning and deep learning”, Multimedia Tools and Applications, vol.81 (18), no., pp.25613-25655, 2022. Available: 10.1007/s11042-022-12642-4.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[5] </a:t>
            </a:r>
            <a:r>
              <a:rPr lang="en-US" sz="1800" dirty="0" err="1"/>
              <a:t>Kamble</a:t>
            </a:r>
            <a:r>
              <a:rPr lang="en-US" sz="1800" dirty="0"/>
              <a:t>, Vaibhav V., and Rajendra D., “Automated diabetic retinopathy detection using radial basis function”, Procedia Computer Science, vol.167, no. , pp. 799-808, 2020. Available: 10.1016/j.procs.2020.03.429.</a:t>
            </a:r>
            <a:endParaRPr sz="16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F3471A37-2739-2B4B-C149-7FB2A6930173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7C78F7F-2234-B997-A1BB-D680D178256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20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6709458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618565" y="1076275"/>
            <a:ext cx="8014447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[6] Gupta, S., Thakur, S. and Gupta, A., “Optimized hybrid machine learning approach for smartphone based diabetic retinopathy detection”, Multimedia Tools and Applications, vol.81 (10), pp.14475-14501, 2022.</a:t>
            </a:r>
            <a:b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</a:b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[7] G. L. </a:t>
            </a:r>
            <a:r>
              <a:rPr lang="en-US" sz="1800" dirty="0" err="1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D’Adamo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J. T. </a:t>
            </a:r>
            <a:r>
              <a:rPr lang="en-US" sz="1800" dirty="0" err="1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Widdop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and E. M. Giles, “The future is now? clinical and translational aspects of ‘OMICS’ technologies,” </a:t>
            </a:r>
            <a:r>
              <a:rPr lang="en-US" sz="1800" i="1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Immunology &amp; Cell Biology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vol. 99, no. 2, pp. 168–176, 2020.</a:t>
            </a:r>
          </a:p>
          <a:p>
            <a:pPr algn="just"/>
            <a:endParaRPr lang="en-US" sz="1800" dirty="0"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[8] 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L.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Adlung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Y. Cohen, U.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Mor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and E.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Elinav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“Machine learning in clinical decision making,” </a:t>
            </a:r>
            <a:r>
              <a:rPr lang="en-US" sz="1800" i="1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Med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vol. 2, no. 6, pp. 642–665, Jun. 2021,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doi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: 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effectLst/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A3D350-C6CC-6E39-3AEF-B3EFD976C09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492138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[9] Nomura, A., Noguchi, M.,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Kometani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M., Furukawa, K. and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Yoneda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T., “Artificial intelligence in current diabetes management and prediction”, Current Diabetes Reports, vol.21(12), pp.61, 2021. Available: 10.1007/s11892-021-01423-2.</a:t>
            </a:r>
          </a:p>
          <a:p>
            <a:pPr algn="just"/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[10]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Miotto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R., Wang, F., Wang, S., Jiang, X., &amp; Dudley, J. T.,, vol.19(6), pp.1236-1246, 2018. Available: 19/6/1236/38005Deep learning for healthcare: review, opportunities and challenges, Briefings in bioinformatics24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[11] M. Leeza and H. Farooq, “Detection of severity level of diabetic retinopathy using Bag of features model,” IET Computer Vision, vol. 13, no. 5, pp. 523–530, Aug. 2019, </a:t>
            </a:r>
            <a:r>
              <a:rPr lang="en-US" sz="1800" dirty="0" err="1"/>
              <a:t>doi</a:t>
            </a:r>
            <a:r>
              <a:rPr lang="en-US" sz="1800" dirty="0"/>
              <a:t>: 10.1049/ietcvi.2018.5263.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968954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97520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[12] J. H. Yun, J. M. Kim, H. J. Jeon, T. Oh, H. J. Choi, and B. J. Kim, “Metabolomics profiles associated with diabetic retinopathy in type 2 diabetes patients,” </a:t>
            </a:r>
            <a:r>
              <a:rPr lang="en-US" sz="1800" dirty="0" err="1"/>
              <a:t>PLoS</a:t>
            </a:r>
            <a:r>
              <a:rPr lang="en-US" sz="1800" dirty="0"/>
              <a:t> One, vol. 15, no. 10 October 2020, Oct. 2020, </a:t>
            </a:r>
            <a:r>
              <a:rPr lang="en-US" sz="1800" dirty="0" err="1"/>
              <a:t>doi</a:t>
            </a:r>
            <a:r>
              <a:rPr lang="en-US" sz="1800" dirty="0"/>
              <a:t>: 10.1371/journal.pone.0241365.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[13] L. Math and R. Fatima, “Adaptive machine learning classification for diabetic retinopathy,” </a:t>
            </a:r>
            <a:r>
              <a:rPr lang="en-US" sz="1800" dirty="0" err="1"/>
              <a:t>Multimed</a:t>
            </a:r>
            <a:r>
              <a:rPr lang="en-US" sz="1800" dirty="0"/>
              <a:t> Tools Appl, vol. 80, no. 4, pp. 5173–5186, Feb. 2021, </a:t>
            </a:r>
            <a:r>
              <a:rPr lang="en-US" sz="1800" dirty="0" err="1"/>
              <a:t>doi</a:t>
            </a:r>
            <a:r>
              <a:rPr lang="en-US" sz="1800" dirty="0"/>
              <a:t>: 10.1007/s11042-020-09793- 7.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[14] S. </a:t>
            </a:r>
            <a:r>
              <a:rPr lang="en-US" sz="1800" dirty="0" err="1"/>
              <a:t>Deuchler</a:t>
            </a:r>
            <a:r>
              <a:rPr lang="en-US" sz="1800" dirty="0"/>
              <a:t> et al., “Vitreous expression of cytokines and growth factors in patients with diabetic retinopathy- An investigation of their expression based on clinical diabetic retinopathy grade,” </a:t>
            </a:r>
            <a:r>
              <a:rPr lang="en-US" sz="1800" dirty="0" err="1"/>
              <a:t>PLoS</a:t>
            </a:r>
            <a:r>
              <a:rPr lang="en-US" sz="1800" dirty="0"/>
              <a:t> One, vol. 16, no. 5 May, May 2021, </a:t>
            </a:r>
            <a:r>
              <a:rPr lang="en-US" sz="1800" dirty="0" err="1"/>
              <a:t>doi</a:t>
            </a:r>
            <a:r>
              <a:rPr lang="en-US" sz="1800" dirty="0"/>
              <a:t>: 10.1371/journal.pone.0248439.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9556648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[15] H. Y. Zhang, J. Y. Wang, G. S. Ying, L. P. Shen, and Z. Zhang, “Serum lipids and other risk factors for diabetic retinopathy in Chinese type 2 diabetic patients,” J Zhejiang Univ Sci B, vol. 14, no. 5, pp. 392–399, May 2013, </a:t>
            </a:r>
            <a:r>
              <a:rPr lang="en-US" sz="1800" dirty="0" err="1"/>
              <a:t>doi</a:t>
            </a:r>
            <a:r>
              <a:rPr lang="en-US" sz="1800" dirty="0"/>
              <a:t>: 10.1631/jzus.B1200237.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[16] P. S. Graham et al., “Genome-wide association studies for diabetic macular oedema and proliferative diabetic retinopathy,” BMC Med Genet, vol. 19, no. 1, May 2018, </a:t>
            </a:r>
            <a:r>
              <a:rPr lang="en-US" sz="1800" dirty="0" err="1"/>
              <a:t>doi</a:t>
            </a:r>
            <a:r>
              <a:rPr lang="en-US" sz="1800" dirty="0"/>
              <a:t>: 10.1186/s12881-018-0587-8.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[17] W. Meng et al., “A genome-wide association study suggests new evidence for an association of the NADPH Oxidase 4 (NOX4) gene with severe diabetic retinopathy in type 2 diabetes,” Acta </a:t>
            </a:r>
            <a:r>
              <a:rPr lang="en-US" sz="1800" dirty="0" err="1"/>
              <a:t>Ophthalmol</a:t>
            </a:r>
            <a:r>
              <a:rPr lang="en-US" sz="1800" dirty="0"/>
              <a:t>, vol. 96, no. 7, pp. e811–e819, Nov. 2018, </a:t>
            </a:r>
            <a:r>
              <a:rPr lang="en-US" sz="1800" dirty="0" err="1"/>
              <a:t>doi</a:t>
            </a:r>
            <a:r>
              <a:rPr lang="en-US" sz="1800" dirty="0"/>
              <a:t>: 10.1111/aos.13769.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19602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Research,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1" y="1281087"/>
            <a:ext cx="8054206" cy="258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en-US" sz="2000" dirty="0"/>
              <a:t>There is a need for further research to evaluate and compare the effectiveness of molecular data types with machine learning approaches and investigate the potential synergistic effects.</a:t>
            </a:r>
          </a:p>
          <a:p>
            <a:pPr marL="285750" indent="-285750" algn="just"/>
            <a:endParaRPr lang="en-US" sz="2000" dirty="0"/>
          </a:p>
          <a:p>
            <a:pPr marL="285750" indent="-285750" algn="just"/>
            <a:endParaRPr lang="en-US" sz="20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F4982E4-1CB3-D7EE-80AD-CB2DD45C2C82}"/>
              </a:ext>
            </a:extLst>
          </p:cNvPr>
          <p:cNvCxnSpPr>
            <a:cxnSpLocks/>
          </p:cNvCxnSpPr>
          <p:nvPr/>
        </p:nvCxnSpPr>
        <p:spPr>
          <a:xfrm flipV="1">
            <a:off x="819924" y="1017725"/>
            <a:ext cx="2965423" cy="55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17D2F62-C0B9-FB53-F50E-A3375709E9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5562656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[18] V. B. </a:t>
            </a:r>
            <a:r>
              <a:rPr lang="en-US" sz="1800" dirty="0" err="1"/>
              <a:t>Kolachalama</a:t>
            </a:r>
            <a:r>
              <a:rPr lang="en-US" sz="1800" dirty="0"/>
              <a:t>, “Machine learning and pre-medical education,” </a:t>
            </a:r>
            <a:r>
              <a:rPr lang="en-US" sz="1800" dirty="0" err="1"/>
              <a:t>Artif</a:t>
            </a:r>
            <a:r>
              <a:rPr lang="en-US" sz="1800" dirty="0"/>
              <a:t> </a:t>
            </a:r>
            <a:r>
              <a:rPr lang="en-US" sz="1800" dirty="0" err="1"/>
              <a:t>Intell</a:t>
            </a:r>
            <a:r>
              <a:rPr lang="en-US" sz="1800" dirty="0"/>
              <a:t> Med, vol. 129, Jul. 2022, </a:t>
            </a:r>
            <a:r>
              <a:rPr lang="en-US" sz="1800" dirty="0" err="1"/>
              <a:t>doi</a:t>
            </a:r>
            <a:r>
              <a:rPr lang="en-US" sz="1800" dirty="0"/>
              <a:t>: 10.1016/j.artmed.2022.102313. 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[19] B. A. Mateen, J. </a:t>
            </a:r>
            <a:r>
              <a:rPr lang="en-US" sz="1800" dirty="0" err="1"/>
              <a:t>Liley</a:t>
            </a:r>
            <a:r>
              <a:rPr lang="en-US" sz="1800" dirty="0"/>
              <a:t>, A. K. Denniston, C. C. Holmes, and S. J. Vollmer, “Improving the quality of machine learning in health applications and clinical research,” Nature Machine Intelligence, vol. 2, no. 10. Nature Research, pp. 554–556, Oct. 01, 2020. </a:t>
            </a:r>
            <a:r>
              <a:rPr lang="en-US" sz="1800" dirty="0" err="1"/>
              <a:t>doi</a:t>
            </a:r>
            <a:r>
              <a:rPr lang="en-US" sz="1800" dirty="0"/>
              <a:t>: 10.1038/s42256-020-00239-1.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[20] S. Goel et al., “Deep Learning Approach for Stages of Severity Classification in Diabetic Retinopathy Using Color Fundus Retinal Images,” Math </a:t>
            </a:r>
            <a:r>
              <a:rPr lang="en-US" sz="1800" dirty="0" err="1"/>
              <a:t>Probl</a:t>
            </a:r>
            <a:r>
              <a:rPr lang="en-US" sz="1800" dirty="0"/>
              <a:t> Eng, vol. 2021, 2021, </a:t>
            </a:r>
            <a:r>
              <a:rPr lang="en-US" sz="1800" dirty="0" err="1"/>
              <a:t>doi</a:t>
            </a:r>
            <a:r>
              <a:rPr lang="en-US" sz="1800" dirty="0"/>
              <a:t>: 10.1155/2021/7627566.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4595644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[21] S. </a:t>
            </a:r>
            <a:r>
              <a:rPr lang="en-US" sz="1800" dirty="0" err="1"/>
              <a:t>Scholarship@western</a:t>
            </a:r>
            <a:r>
              <a:rPr lang="en-US" sz="1800" dirty="0"/>
              <a:t> and S. Biswas, “Implications of long non-coding RNAs in the pathogenesis of Implications of long non-coding RNAs in the pathogenesis of diabetic retinopathy: a novel epigenetic paradigm. diabetic retinopathy: a novel epigenetic paradigm,” 2020. [Online]. Available: https://ir.lib.uwo.ca/etdhttps://ir.lib.uwo.ca/etd/7116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7809237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898;p62">
            <a:extLst>
              <a:ext uri="{FF2B5EF4-FFF2-40B4-BE49-F238E27FC236}">
                <a16:creationId xmlns:a16="http://schemas.microsoft.com/office/drawing/2014/main" id="{D7590959-AEAD-06F4-FA1E-00F116AE4966}"/>
              </a:ext>
            </a:extLst>
          </p:cNvPr>
          <p:cNvGrpSpPr/>
          <p:nvPr/>
        </p:nvGrpSpPr>
        <p:grpSpPr>
          <a:xfrm>
            <a:off x="121340" y="1205435"/>
            <a:ext cx="3247298" cy="2963296"/>
            <a:chOff x="273740" y="1205435"/>
            <a:chExt cx="3247298" cy="2963296"/>
          </a:xfrm>
        </p:grpSpPr>
        <p:grpSp>
          <p:nvGrpSpPr>
            <p:cNvPr id="5" name="Google Shape;899;p62">
              <a:extLst>
                <a:ext uri="{FF2B5EF4-FFF2-40B4-BE49-F238E27FC236}">
                  <a16:creationId xmlns:a16="http://schemas.microsoft.com/office/drawing/2014/main" id="{B377B728-B0E4-25B7-987A-66C9B46C509E}"/>
                </a:ext>
              </a:extLst>
            </p:cNvPr>
            <p:cNvGrpSpPr/>
            <p:nvPr/>
          </p:nvGrpSpPr>
          <p:grpSpPr>
            <a:xfrm rot="361982" flipH="1">
              <a:off x="405497" y="1354857"/>
              <a:ext cx="2983785" cy="2664452"/>
              <a:chOff x="6434008" y="1542648"/>
              <a:chExt cx="2879716" cy="2571521"/>
            </a:xfrm>
          </p:grpSpPr>
          <p:sp>
            <p:nvSpPr>
              <p:cNvPr id="7" name="Google Shape;900;p62">
                <a:extLst>
                  <a:ext uri="{FF2B5EF4-FFF2-40B4-BE49-F238E27FC236}">
                    <a16:creationId xmlns:a16="http://schemas.microsoft.com/office/drawing/2014/main" id="{88B641F1-E7BE-D513-8589-56C356D1E45E}"/>
                  </a:ext>
                </a:extLst>
              </p:cNvPr>
              <p:cNvSpPr/>
              <p:nvPr/>
            </p:nvSpPr>
            <p:spPr>
              <a:xfrm rot="408143">
                <a:off x="6641558" y="2164553"/>
                <a:ext cx="298622" cy="1059016"/>
              </a:xfrm>
              <a:custGeom>
                <a:avLst/>
                <a:gdLst/>
                <a:ahLst/>
                <a:cxnLst/>
                <a:rect l="l" t="t" r="r" b="b"/>
                <a:pathLst>
                  <a:path w="17381" h="61639" extrusionOk="0">
                    <a:moveTo>
                      <a:pt x="17328" y="0"/>
                    </a:moveTo>
                    <a:cubicBezTo>
                      <a:pt x="10386" y="0"/>
                      <a:pt x="0" y="14510"/>
                      <a:pt x="0" y="31628"/>
                    </a:cubicBezTo>
                    <a:cubicBezTo>
                      <a:pt x="0" y="47077"/>
                      <a:pt x="8873" y="61639"/>
                      <a:pt x="15814" y="61639"/>
                    </a:cubicBezTo>
                    <a:cubicBezTo>
                      <a:pt x="15867" y="61639"/>
                      <a:pt x="15292" y="58925"/>
                      <a:pt x="15397" y="58925"/>
                    </a:cubicBezTo>
                    <a:lnTo>
                      <a:pt x="14301" y="50835"/>
                    </a:lnTo>
                    <a:cubicBezTo>
                      <a:pt x="14249" y="50835"/>
                      <a:pt x="15292" y="51148"/>
                      <a:pt x="14301" y="50835"/>
                    </a:cubicBezTo>
                    <a:cubicBezTo>
                      <a:pt x="11482" y="49948"/>
                      <a:pt x="2975" y="42902"/>
                      <a:pt x="3288" y="31628"/>
                    </a:cubicBezTo>
                    <a:cubicBezTo>
                      <a:pt x="3654" y="18476"/>
                      <a:pt x="10282" y="14457"/>
                      <a:pt x="13883" y="14457"/>
                    </a:cubicBezTo>
                    <a:lnTo>
                      <a:pt x="13935" y="14457"/>
                    </a:lnTo>
                    <a:lnTo>
                      <a:pt x="17119" y="3915"/>
                    </a:lnTo>
                    <a:cubicBezTo>
                      <a:pt x="17276" y="522"/>
                      <a:pt x="17380" y="0"/>
                      <a:pt x="173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901;p62">
                <a:extLst>
                  <a:ext uri="{FF2B5EF4-FFF2-40B4-BE49-F238E27FC236}">
                    <a16:creationId xmlns:a16="http://schemas.microsoft.com/office/drawing/2014/main" id="{DE19BCB7-DB62-F04E-C19A-F62CD5034867}"/>
                  </a:ext>
                </a:extLst>
              </p:cNvPr>
              <p:cNvSpPr/>
              <p:nvPr/>
            </p:nvSpPr>
            <p:spPr>
              <a:xfrm rot="408143">
                <a:off x="6645477" y="2812594"/>
                <a:ext cx="54721" cy="91489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5325" extrusionOk="0">
                    <a:moveTo>
                      <a:pt x="2193" y="1"/>
                    </a:moveTo>
                    <a:cubicBezTo>
                      <a:pt x="1618" y="888"/>
                      <a:pt x="1044" y="1775"/>
                      <a:pt x="470" y="2662"/>
                    </a:cubicBezTo>
                    <a:cubicBezTo>
                      <a:pt x="314" y="2923"/>
                      <a:pt x="157" y="3184"/>
                      <a:pt x="1" y="3393"/>
                    </a:cubicBezTo>
                    <a:cubicBezTo>
                      <a:pt x="157" y="4019"/>
                      <a:pt x="261" y="4698"/>
                      <a:pt x="366" y="5324"/>
                    </a:cubicBezTo>
                    <a:lnTo>
                      <a:pt x="1044" y="4750"/>
                    </a:lnTo>
                    <a:cubicBezTo>
                      <a:pt x="1775" y="4176"/>
                      <a:pt x="2506" y="3497"/>
                      <a:pt x="3184" y="2871"/>
                    </a:cubicBezTo>
                    <a:cubicBezTo>
                      <a:pt x="3028" y="2401"/>
                      <a:pt x="2819" y="1984"/>
                      <a:pt x="2662" y="1566"/>
                    </a:cubicBezTo>
                    <a:lnTo>
                      <a:pt x="2662" y="1514"/>
                    </a:lnTo>
                    <a:cubicBezTo>
                      <a:pt x="2506" y="1044"/>
                      <a:pt x="2349" y="523"/>
                      <a:pt x="2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902;p62">
                <a:extLst>
                  <a:ext uri="{FF2B5EF4-FFF2-40B4-BE49-F238E27FC236}">
                    <a16:creationId xmlns:a16="http://schemas.microsoft.com/office/drawing/2014/main" id="{899665D5-814B-A63A-7708-645B3B72633A}"/>
                  </a:ext>
                </a:extLst>
              </p:cNvPr>
              <p:cNvSpPr/>
              <p:nvPr/>
            </p:nvSpPr>
            <p:spPr>
              <a:xfrm rot="408143">
                <a:off x="6656463" y="2579716"/>
                <a:ext cx="51130" cy="69961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4072" extrusionOk="0">
                    <a:moveTo>
                      <a:pt x="262" y="1"/>
                    </a:moveTo>
                    <a:cubicBezTo>
                      <a:pt x="157" y="627"/>
                      <a:pt x="105" y="1306"/>
                      <a:pt x="1" y="1984"/>
                    </a:cubicBezTo>
                    <a:cubicBezTo>
                      <a:pt x="209" y="2141"/>
                      <a:pt x="418" y="2297"/>
                      <a:pt x="627" y="2506"/>
                    </a:cubicBezTo>
                    <a:cubicBezTo>
                      <a:pt x="1253" y="3028"/>
                      <a:pt x="1932" y="3550"/>
                      <a:pt x="2558" y="4072"/>
                    </a:cubicBezTo>
                    <a:cubicBezTo>
                      <a:pt x="2610" y="3602"/>
                      <a:pt x="2662" y="3185"/>
                      <a:pt x="2767" y="2767"/>
                    </a:cubicBezTo>
                    <a:lnTo>
                      <a:pt x="2767" y="2715"/>
                    </a:lnTo>
                    <a:cubicBezTo>
                      <a:pt x="2819" y="2089"/>
                      <a:pt x="2923" y="1410"/>
                      <a:pt x="2976" y="784"/>
                    </a:cubicBezTo>
                    <a:cubicBezTo>
                      <a:pt x="2297" y="523"/>
                      <a:pt x="1619" y="314"/>
                      <a:pt x="940" y="157"/>
                    </a:cubicBezTo>
                    <a:cubicBezTo>
                      <a:pt x="731" y="105"/>
                      <a:pt x="470" y="53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903;p62">
                <a:extLst>
                  <a:ext uri="{FF2B5EF4-FFF2-40B4-BE49-F238E27FC236}">
                    <a16:creationId xmlns:a16="http://schemas.microsoft.com/office/drawing/2014/main" id="{C6FE1740-8EA2-9617-84D8-81202D49FF45}"/>
                  </a:ext>
                </a:extLst>
              </p:cNvPr>
              <p:cNvSpPr/>
              <p:nvPr/>
            </p:nvSpPr>
            <p:spPr>
              <a:xfrm rot="408143">
                <a:off x="6637182" y="2741825"/>
                <a:ext cx="52024" cy="69067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4020" extrusionOk="0">
                    <a:moveTo>
                      <a:pt x="2506" y="1"/>
                    </a:moveTo>
                    <a:cubicBezTo>
                      <a:pt x="1880" y="471"/>
                      <a:pt x="1253" y="940"/>
                      <a:pt x="627" y="1514"/>
                    </a:cubicBezTo>
                    <a:lnTo>
                      <a:pt x="1" y="2036"/>
                    </a:lnTo>
                    <a:cubicBezTo>
                      <a:pt x="53" y="2715"/>
                      <a:pt x="105" y="3341"/>
                      <a:pt x="209" y="4020"/>
                    </a:cubicBezTo>
                    <a:cubicBezTo>
                      <a:pt x="418" y="3967"/>
                      <a:pt x="679" y="3915"/>
                      <a:pt x="940" y="3863"/>
                    </a:cubicBezTo>
                    <a:cubicBezTo>
                      <a:pt x="1619" y="3654"/>
                      <a:pt x="2349" y="3445"/>
                      <a:pt x="3028" y="3185"/>
                    </a:cubicBezTo>
                    <a:cubicBezTo>
                      <a:pt x="2767" y="2141"/>
                      <a:pt x="2610" y="1045"/>
                      <a:pt x="25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904;p62">
                <a:extLst>
                  <a:ext uri="{FF2B5EF4-FFF2-40B4-BE49-F238E27FC236}">
                    <a16:creationId xmlns:a16="http://schemas.microsoft.com/office/drawing/2014/main" id="{959C4BCF-6FC4-FA85-FE61-4656ED5FA972}"/>
                  </a:ext>
                </a:extLst>
              </p:cNvPr>
              <p:cNvSpPr/>
              <p:nvPr/>
            </p:nvSpPr>
            <p:spPr>
              <a:xfrm rot="408143">
                <a:off x="6683156" y="2490861"/>
                <a:ext cx="51130" cy="8789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5116" extrusionOk="0">
                    <a:moveTo>
                      <a:pt x="470" y="0"/>
                    </a:moveTo>
                    <a:cubicBezTo>
                      <a:pt x="313" y="574"/>
                      <a:pt x="157" y="1201"/>
                      <a:pt x="0" y="1775"/>
                    </a:cubicBezTo>
                    <a:cubicBezTo>
                      <a:pt x="157" y="2088"/>
                      <a:pt x="366" y="2349"/>
                      <a:pt x="522" y="2662"/>
                    </a:cubicBezTo>
                    <a:cubicBezTo>
                      <a:pt x="1044" y="3497"/>
                      <a:pt x="1618" y="4332"/>
                      <a:pt x="2192" y="5115"/>
                    </a:cubicBezTo>
                    <a:cubicBezTo>
                      <a:pt x="2349" y="4124"/>
                      <a:pt x="2610" y="3132"/>
                      <a:pt x="2975" y="2192"/>
                    </a:cubicBezTo>
                    <a:cubicBezTo>
                      <a:pt x="2349" y="1618"/>
                      <a:pt x="1723" y="1044"/>
                      <a:pt x="1096" y="522"/>
                    </a:cubicBezTo>
                    <a:cubicBezTo>
                      <a:pt x="888" y="366"/>
                      <a:pt x="679" y="157"/>
                      <a:pt x="4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905;p62">
                <a:extLst>
                  <a:ext uri="{FF2B5EF4-FFF2-40B4-BE49-F238E27FC236}">
                    <a16:creationId xmlns:a16="http://schemas.microsoft.com/office/drawing/2014/main" id="{BAF71293-A8A9-0D4B-76A9-5D5B93FBB576}"/>
                  </a:ext>
                </a:extLst>
              </p:cNvPr>
              <p:cNvSpPr/>
              <p:nvPr/>
            </p:nvSpPr>
            <p:spPr>
              <a:xfrm rot="408143">
                <a:off x="6662167" y="2873426"/>
                <a:ext cx="55615" cy="113892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6629" extrusionOk="0">
                    <a:moveTo>
                      <a:pt x="1984" y="0"/>
                    </a:moveTo>
                    <a:cubicBezTo>
                      <a:pt x="1462" y="1253"/>
                      <a:pt x="993" y="2505"/>
                      <a:pt x="523" y="3810"/>
                    </a:cubicBezTo>
                    <a:cubicBezTo>
                      <a:pt x="314" y="4280"/>
                      <a:pt x="157" y="4750"/>
                      <a:pt x="1" y="5219"/>
                    </a:cubicBezTo>
                    <a:cubicBezTo>
                      <a:pt x="210" y="5689"/>
                      <a:pt x="418" y="6159"/>
                      <a:pt x="627" y="6628"/>
                    </a:cubicBezTo>
                    <a:cubicBezTo>
                      <a:pt x="836" y="6263"/>
                      <a:pt x="1097" y="5898"/>
                      <a:pt x="1358" y="5532"/>
                    </a:cubicBezTo>
                    <a:cubicBezTo>
                      <a:pt x="1984" y="4489"/>
                      <a:pt x="2610" y="3445"/>
                      <a:pt x="3237" y="2349"/>
                    </a:cubicBezTo>
                    <a:cubicBezTo>
                      <a:pt x="2767" y="1618"/>
                      <a:pt x="2350" y="835"/>
                      <a:pt x="19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906;p62">
                <a:extLst>
                  <a:ext uri="{FF2B5EF4-FFF2-40B4-BE49-F238E27FC236}">
                    <a16:creationId xmlns:a16="http://schemas.microsoft.com/office/drawing/2014/main" id="{8EC65D31-5607-B77A-7572-2CB6ACC696E7}"/>
                  </a:ext>
                </a:extLst>
              </p:cNvPr>
              <p:cNvSpPr/>
              <p:nvPr/>
            </p:nvSpPr>
            <p:spPr>
              <a:xfrm rot="408143">
                <a:off x="8497470" y="3213688"/>
                <a:ext cx="524586" cy="470792"/>
              </a:xfrm>
              <a:custGeom>
                <a:avLst/>
                <a:gdLst/>
                <a:ahLst/>
                <a:cxnLst/>
                <a:rect l="l" t="t" r="r" b="b"/>
                <a:pathLst>
                  <a:path w="30533" h="27402" extrusionOk="0">
                    <a:moveTo>
                      <a:pt x="18685" y="27349"/>
                    </a:moveTo>
                    <a:cubicBezTo>
                      <a:pt x="13205" y="22600"/>
                      <a:pt x="5846" y="19155"/>
                      <a:pt x="1" y="17328"/>
                    </a:cubicBezTo>
                    <a:cubicBezTo>
                      <a:pt x="888" y="17120"/>
                      <a:pt x="4333" y="5637"/>
                      <a:pt x="7882" y="1"/>
                    </a:cubicBezTo>
                    <a:cubicBezTo>
                      <a:pt x="9552" y="2715"/>
                      <a:pt x="18425" y="5898"/>
                      <a:pt x="24635" y="7360"/>
                    </a:cubicBezTo>
                    <a:cubicBezTo>
                      <a:pt x="30533" y="8821"/>
                      <a:pt x="29802" y="25209"/>
                      <a:pt x="18685" y="274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07;p62">
                <a:extLst>
                  <a:ext uri="{FF2B5EF4-FFF2-40B4-BE49-F238E27FC236}">
                    <a16:creationId xmlns:a16="http://schemas.microsoft.com/office/drawing/2014/main" id="{BD34E6F3-1A45-6517-0D0A-EB65F41C80EC}"/>
                  </a:ext>
                </a:extLst>
              </p:cNvPr>
              <p:cNvSpPr/>
              <p:nvPr/>
            </p:nvSpPr>
            <p:spPr>
              <a:xfrm rot="408143">
                <a:off x="8478316" y="3462527"/>
                <a:ext cx="494090" cy="307831"/>
              </a:xfrm>
              <a:custGeom>
                <a:avLst/>
                <a:gdLst/>
                <a:ahLst/>
                <a:cxnLst/>
                <a:rect l="l" t="t" r="r" b="b"/>
                <a:pathLst>
                  <a:path w="28758" h="17917" extrusionOk="0">
                    <a:moveTo>
                      <a:pt x="882" y="1"/>
                    </a:moveTo>
                    <a:cubicBezTo>
                      <a:pt x="762" y="1"/>
                      <a:pt x="642" y="5"/>
                      <a:pt x="522" y="15"/>
                    </a:cubicBezTo>
                    <a:cubicBezTo>
                      <a:pt x="365" y="275"/>
                      <a:pt x="157" y="589"/>
                      <a:pt x="0" y="850"/>
                    </a:cubicBezTo>
                    <a:cubicBezTo>
                      <a:pt x="104" y="850"/>
                      <a:pt x="261" y="797"/>
                      <a:pt x="365" y="797"/>
                    </a:cubicBezTo>
                    <a:cubicBezTo>
                      <a:pt x="522" y="784"/>
                      <a:pt x="679" y="778"/>
                      <a:pt x="835" y="778"/>
                    </a:cubicBezTo>
                    <a:cubicBezTo>
                      <a:pt x="1305" y="778"/>
                      <a:pt x="1775" y="837"/>
                      <a:pt x="2244" y="954"/>
                    </a:cubicBezTo>
                    <a:cubicBezTo>
                      <a:pt x="3497" y="1163"/>
                      <a:pt x="4697" y="1632"/>
                      <a:pt x="5793" y="2102"/>
                    </a:cubicBezTo>
                    <a:cubicBezTo>
                      <a:pt x="8090" y="3042"/>
                      <a:pt x="10125" y="4242"/>
                      <a:pt x="12004" y="5338"/>
                    </a:cubicBezTo>
                    <a:cubicBezTo>
                      <a:pt x="15710" y="7635"/>
                      <a:pt x="18789" y="9879"/>
                      <a:pt x="21294" y="11758"/>
                    </a:cubicBezTo>
                    <a:cubicBezTo>
                      <a:pt x="26252" y="15515"/>
                      <a:pt x="28758" y="17916"/>
                      <a:pt x="28758" y="17916"/>
                    </a:cubicBezTo>
                    <a:cubicBezTo>
                      <a:pt x="28758" y="17916"/>
                      <a:pt x="26409" y="15515"/>
                      <a:pt x="21555" y="11601"/>
                    </a:cubicBezTo>
                    <a:lnTo>
                      <a:pt x="21607" y="11601"/>
                    </a:lnTo>
                    <a:cubicBezTo>
                      <a:pt x="19154" y="9670"/>
                      <a:pt x="16179" y="7374"/>
                      <a:pt x="12422" y="4973"/>
                    </a:cubicBezTo>
                    <a:cubicBezTo>
                      <a:pt x="10543" y="3772"/>
                      <a:pt x="8507" y="2520"/>
                      <a:pt x="6211" y="1476"/>
                    </a:cubicBezTo>
                    <a:cubicBezTo>
                      <a:pt x="5063" y="954"/>
                      <a:pt x="3810" y="484"/>
                      <a:pt x="2453" y="223"/>
                    </a:cubicBezTo>
                    <a:cubicBezTo>
                      <a:pt x="1981" y="94"/>
                      <a:pt x="1438" y="1"/>
                      <a:pt x="8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08;p62">
                <a:extLst>
                  <a:ext uri="{FF2B5EF4-FFF2-40B4-BE49-F238E27FC236}">
                    <a16:creationId xmlns:a16="http://schemas.microsoft.com/office/drawing/2014/main" id="{7AB33F09-0FAE-301C-50CC-5F2CDEC3DF16}"/>
                  </a:ext>
                </a:extLst>
              </p:cNvPr>
              <p:cNvSpPr/>
              <p:nvPr/>
            </p:nvSpPr>
            <p:spPr>
              <a:xfrm rot="408143">
                <a:off x="8505768" y="3430550"/>
                <a:ext cx="504845" cy="305821"/>
              </a:xfrm>
              <a:custGeom>
                <a:avLst/>
                <a:gdLst/>
                <a:ahLst/>
                <a:cxnLst/>
                <a:rect l="l" t="t" r="r" b="b"/>
                <a:pathLst>
                  <a:path w="29384" h="17800" extrusionOk="0">
                    <a:moveTo>
                      <a:pt x="470" y="1"/>
                    </a:moveTo>
                    <a:cubicBezTo>
                      <a:pt x="313" y="262"/>
                      <a:pt x="157" y="523"/>
                      <a:pt x="0" y="732"/>
                    </a:cubicBezTo>
                    <a:cubicBezTo>
                      <a:pt x="2140" y="1149"/>
                      <a:pt x="4175" y="1880"/>
                      <a:pt x="6054" y="2663"/>
                    </a:cubicBezTo>
                    <a:cubicBezTo>
                      <a:pt x="8299" y="3602"/>
                      <a:pt x="10386" y="4698"/>
                      <a:pt x="12265" y="5794"/>
                    </a:cubicBezTo>
                    <a:cubicBezTo>
                      <a:pt x="16075" y="7986"/>
                      <a:pt x="19207" y="10126"/>
                      <a:pt x="21712" y="11953"/>
                    </a:cubicBezTo>
                    <a:cubicBezTo>
                      <a:pt x="26718" y="15514"/>
                      <a:pt x="29325" y="17799"/>
                      <a:pt x="29383" y="17799"/>
                    </a:cubicBezTo>
                    <a:cubicBezTo>
                      <a:pt x="29383" y="17799"/>
                      <a:pt x="29383" y="17799"/>
                      <a:pt x="29383" y="17799"/>
                    </a:cubicBezTo>
                    <a:lnTo>
                      <a:pt x="29383" y="17799"/>
                    </a:lnTo>
                    <a:cubicBezTo>
                      <a:pt x="29383" y="17799"/>
                      <a:pt x="29383" y="17799"/>
                      <a:pt x="29383" y="17799"/>
                    </a:cubicBezTo>
                    <a:cubicBezTo>
                      <a:pt x="29384" y="17799"/>
                      <a:pt x="29384" y="17799"/>
                      <a:pt x="29384" y="17798"/>
                    </a:cubicBezTo>
                    <a:lnTo>
                      <a:pt x="29384" y="17798"/>
                    </a:lnTo>
                    <a:cubicBezTo>
                      <a:pt x="29384" y="17799"/>
                      <a:pt x="29384" y="17799"/>
                      <a:pt x="29383" y="17799"/>
                    </a:cubicBezTo>
                    <a:lnTo>
                      <a:pt x="29383" y="17799"/>
                    </a:lnTo>
                    <a:cubicBezTo>
                      <a:pt x="29328" y="17799"/>
                      <a:pt x="26876" y="15512"/>
                      <a:pt x="22025" y="11796"/>
                    </a:cubicBezTo>
                    <a:cubicBezTo>
                      <a:pt x="19572" y="9969"/>
                      <a:pt x="16493" y="7725"/>
                      <a:pt x="12683" y="5429"/>
                    </a:cubicBezTo>
                    <a:cubicBezTo>
                      <a:pt x="10804" y="4281"/>
                      <a:pt x="8716" y="3132"/>
                      <a:pt x="6420" y="2089"/>
                    </a:cubicBezTo>
                    <a:cubicBezTo>
                      <a:pt x="4593" y="1253"/>
                      <a:pt x="2610" y="471"/>
                      <a:pt x="4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09;p62">
                <a:extLst>
                  <a:ext uri="{FF2B5EF4-FFF2-40B4-BE49-F238E27FC236}">
                    <a16:creationId xmlns:a16="http://schemas.microsoft.com/office/drawing/2014/main" id="{9A1884AF-BE77-CB4A-57C1-4A49103F6FEE}"/>
                  </a:ext>
                </a:extLst>
              </p:cNvPr>
              <p:cNvSpPr/>
              <p:nvPr/>
            </p:nvSpPr>
            <p:spPr>
              <a:xfrm rot="408143">
                <a:off x="8537334" y="3392626"/>
                <a:ext cx="519208" cy="277111"/>
              </a:xfrm>
              <a:custGeom>
                <a:avLst/>
                <a:gdLst/>
                <a:ahLst/>
                <a:cxnLst/>
                <a:rect l="l" t="t" r="r" b="b"/>
                <a:pathLst>
                  <a:path w="30220" h="16129" extrusionOk="0">
                    <a:moveTo>
                      <a:pt x="366" y="1"/>
                    </a:moveTo>
                    <a:cubicBezTo>
                      <a:pt x="261" y="210"/>
                      <a:pt x="157" y="471"/>
                      <a:pt x="0" y="679"/>
                    </a:cubicBezTo>
                    <a:cubicBezTo>
                      <a:pt x="9447" y="4437"/>
                      <a:pt x="16806" y="8456"/>
                      <a:pt x="21921" y="11326"/>
                    </a:cubicBezTo>
                    <a:cubicBezTo>
                      <a:pt x="27244" y="14354"/>
                      <a:pt x="30219" y="16128"/>
                      <a:pt x="30219" y="16128"/>
                    </a:cubicBezTo>
                    <a:cubicBezTo>
                      <a:pt x="30219" y="16128"/>
                      <a:pt x="27401" y="14301"/>
                      <a:pt x="22182" y="11170"/>
                    </a:cubicBezTo>
                    <a:cubicBezTo>
                      <a:pt x="19572" y="9604"/>
                      <a:pt x="16336" y="7673"/>
                      <a:pt x="12422" y="5638"/>
                    </a:cubicBezTo>
                    <a:cubicBezTo>
                      <a:pt x="8925" y="3811"/>
                      <a:pt x="4906" y="1880"/>
                      <a:pt x="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10;p62">
                <a:extLst>
                  <a:ext uri="{FF2B5EF4-FFF2-40B4-BE49-F238E27FC236}">
                    <a16:creationId xmlns:a16="http://schemas.microsoft.com/office/drawing/2014/main" id="{8A4D803F-3762-1B2B-30A2-FBFB983ECE9D}"/>
                  </a:ext>
                </a:extLst>
              </p:cNvPr>
              <p:cNvSpPr/>
              <p:nvPr/>
            </p:nvSpPr>
            <p:spPr>
              <a:xfrm rot="408143">
                <a:off x="8605029" y="3293305"/>
                <a:ext cx="599907" cy="208611"/>
              </a:xfrm>
              <a:custGeom>
                <a:avLst/>
                <a:gdLst/>
                <a:ahLst/>
                <a:cxnLst/>
                <a:rect l="l" t="t" r="r" b="b"/>
                <a:pathLst>
                  <a:path w="34917" h="12142" extrusionOk="0">
                    <a:moveTo>
                      <a:pt x="314" y="0"/>
                    </a:moveTo>
                    <a:cubicBezTo>
                      <a:pt x="209" y="261"/>
                      <a:pt x="105" y="522"/>
                      <a:pt x="0" y="783"/>
                    </a:cubicBezTo>
                    <a:cubicBezTo>
                      <a:pt x="679" y="1253"/>
                      <a:pt x="1357" y="1722"/>
                      <a:pt x="2036" y="2140"/>
                    </a:cubicBezTo>
                    <a:cubicBezTo>
                      <a:pt x="3288" y="2871"/>
                      <a:pt x="4489" y="3549"/>
                      <a:pt x="5741" y="4175"/>
                    </a:cubicBezTo>
                    <a:cubicBezTo>
                      <a:pt x="8142" y="5480"/>
                      <a:pt x="10491" y="6524"/>
                      <a:pt x="12683" y="7463"/>
                    </a:cubicBezTo>
                    <a:cubicBezTo>
                      <a:pt x="17171" y="9342"/>
                      <a:pt x="21138" y="10647"/>
                      <a:pt x="24478" y="11378"/>
                    </a:cubicBezTo>
                    <a:cubicBezTo>
                      <a:pt x="26931" y="11914"/>
                      <a:pt x="29019" y="12141"/>
                      <a:pt x="30657" y="12141"/>
                    </a:cubicBezTo>
                    <a:cubicBezTo>
                      <a:pt x="31250" y="12141"/>
                      <a:pt x="31783" y="12112"/>
                      <a:pt x="32255" y="12056"/>
                    </a:cubicBezTo>
                    <a:cubicBezTo>
                      <a:pt x="34081" y="11900"/>
                      <a:pt x="34916" y="11378"/>
                      <a:pt x="34916" y="11378"/>
                    </a:cubicBezTo>
                    <a:lnTo>
                      <a:pt x="34916" y="11378"/>
                    </a:lnTo>
                    <a:cubicBezTo>
                      <a:pt x="34916" y="11378"/>
                      <a:pt x="34081" y="11848"/>
                      <a:pt x="32307" y="12004"/>
                    </a:cubicBezTo>
                    <a:cubicBezTo>
                      <a:pt x="31962" y="12035"/>
                      <a:pt x="31582" y="12052"/>
                      <a:pt x="31169" y="12052"/>
                    </a:cubicBezTo>
                    <a:cubicBezTo>
                      <a:pt x="29514" y="12052"/>
                      <a:pt x="27317" y="11785"/>
                      <a:pt x="24687" y="11117"/>
                    </a:cubicBezTo>
                    <a:cubicBezTo>
                      <a:pt x="21399" y="10334"/>
                      <a:pt x="17485" y="8977"/>
                      <a:pt x="13100" y="7046"/>
                    </a:cubicBezTo>
                    <a:cubicBezTo>
                      <a:pt x="10908" y="6054"/>
                      <a:pt x="8560" y="4958"/>
                      <a:pt x="6159" y="3653"/>
                    </a:cubicBezTo>
                    <a:cubicBezTo>
                      <a:pt x="4959" y="2975"/>
                      <a:pt x="3706" y="2296"/>
                      <a:pt x="2506" y="1514"/>
                    </a:cubicBezTo>
                    <a:cubicBezTo>
                      <a:pt x="1775" y="1044"/>
                      <a:pt x="1044" y="522"/>
                      <a:pt x="3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11;p62">
                <a:extLst>
                  <a:ext uri="{FF2B5EF4-FFF2-40B4-BE49-F238E27FC236}">
                    <a16:creationId xmlns:a16="http://schemas.microsoft.com/office/drawing/2014/main" id="{32F0B28E-E3F6-D7DC-CC12-4A75DB4C20E7}"/>
                  </a:ext>
                </a:extLst>
              </p:cNvPr>
              <p:cNvSpPr/>
              <p:nvPr/>
            </p:nvSpPr>
            <p:spPr>
              <a:xfrm rot="408143">
                <a:off x="8623102" y="3258567"/>
                <a:ext cx="617844" cy="203285"/>
              </a:xfrm>
              <a:custGeom>
                <a:avLst/>
                <a:gdLst/>
                <a:ahLst/>
                <a:cxnLst/>
                <a:rect l="l" t="t" r="r" b="b"/>
                <a:pathLst>
                  <a:path w="35961" h="11832" extrusionOk="0">
                    <a:moveTo>
                      <a:pt x="261" y="1"/>
                    </a:moveTo>
                    <a:cubicBezTo>
                      <a:pt x="157" y="314"/>
                      <a:pt x="52" y="575"/>
                      <a:pt x="0" y="836"/>
                    </a:cubicBezTo>
                    <a:cubicBezTo>
                      <a:pt x="574" y="1358"/>
                      <a:pt x="1201" y="1776"/>
                      <a:pt x="1775" y="2193"/>
                    </a:cubicBezTo>
                    <a:cubicBezTo>
                      <a:pt x="3027" y="3028"/>
                      <a:pt x="4280" y="3759"/>
                      <a:pt x="5533" y="4385"/>
                    </a:cubicBezTo>
                    <a:cubicBezTo>
                      <a:pt x="8038" y="5690"/>
                      <a:pt x="10491" y="6734"/>
                      <a:pt x="12839" y="7621"/>
                    </a:cubicBezTo>
                    <a:cubicBezTo>
                      <a:pt x="17484" y="9396"/>
                      <a:pt x="21660" y="10492"/>
                      <a:pt x="25157" y="11118"/>
                    </a:cubicBezTo>
                    <a:cubicBezTo>
                      <a:pt x="27874" y="11653"/>
                      <a:pt x="30170" y="11831"/>
                      <a:pt x="31915" y="11831"/>
                    </a:cubicBezTo>
                    <a:cubicBezTo>
                      <a:pt x="32381" y="11831"/>
                      <a:pt x="32809" y="11818"/>
                      <a:pt x="33194" y="11796"/>
                    </a:cubicBezTo>
                    <a:cubicBezTo>
                      <a:pt x="35072" y="11640"/>
                      <a:pt x="35960" y="11222"/>
                      <a:pt x="35960" y="11222"/>
                    </a:cubicBezTo>
                    <a:lnTo>
                      <a:pt x="35960" y="11222"/>
                    </a:lnTo>
                    <a:cubicBezTo>
                      <a:pt x="35960" y="11222"/>
                      <a:pt x="35072" y="11588"/>
                      <a:pt x="33246" y="11692"/>
                    </a:cubicBezTo>
                    <a:cubicBezTo>
                      <a:pt x="32962" y="11709"/>
                      <a:pt x="32653" y="11717"/>
                      <a:pt x="32322" y="11717"/>
                    </a:cubicBezTo>
                    <a:cubicBezTo>
                      <a:pt x="30584" y="11717"/>
                      <a:pt x="28214" y="11479"/>
                      <a:pt x="25365" y="10909"/>
                    </a:cubicBezTo>
                    <a:cubicBezTo>
                      <a:pt x="21973" y="10178"/>
                      <a:pt x="17850" y="9030"/>
                      <a:pt x="13205" y="7203"/>
                    </a:cubicBezTo>
                    <a:cubicBezTo>
                      <a:pt x="10908" y="6264"/>
                      <a:pt x="8455" y="5168"/>
                      <a:pt x="6002" y="3863"/>
                    </a:cubicBezTo>
                    <a:cubicBezTo>
                      <a:pt x="4750" y="3185"/>
                      <a:pt x="3497" y="2454"/>
                      <a:pt x="2297" y="1619"/>
                    </a:cubicBezTo>
                    <a:cubicBezTo>
                      <a:pt x="1566" y="1097"/>
                      <a:pt x="887" y="575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12;p62">
                <a:extLst>
                  <a:ext uri="{FF2B5EF4-FFF2-40B4-BE49-F238E27FC236}">
                    <a16:creationId xmlns:a16="http://schemas.microsoft.com/office/drawing/2014/main" id="{73AF424A-9B51-70A2-A386-0684BDBEF34F}"/>
                  </a:ext>
                </a:extLst>
              </p:cNvPr>
              <p:cNvSpPr/>
              <p:nvPr/>
            </p:nvSpPr>
            <p:spPr>
              <a:xfrm rot="408143">
                <a:off x="8427825" y="3496939"/>
                <a:ext cx="494107" cy="282833"/>
              </a:xfrm>
              <a:custGeom>
                <a:avLst/>
                <a:gdLst/>
                <a:ahLst/>
                <a:cxnLst/>
                <a:rect l="l" t="t" r="r" b="b"/>
                <a:pathLst>
                  <a:path w="28759" h="16462" extrusionOk="0">
                    <a:moveTo>
                      <a:pt x="4883" y="1"/>
                    </a:moveTo>
                    <a:cubicBezTo>
                      <a:pt x="4443" y="1"/>
                      <a:pt x="4022" y="49"/>
                      <a:pt x="3602" y="126"/>
                    </a:cubicBezTo>
                    <a:cubicBezTo>
                      <a:pt x="2611" y="282"/>
                      <a:pt x="1775" y="647"/>
                      <a:pt x="993" y="1013"/>
                    </a:cubicBezTo>
                    <a:cubicBezTo>
                      <a:pt x="679" y="1483"/>
                      <a:pt x="366" y="1900"/>
                      <a:pt x="1" y="2370"/>
                    </a:cubicBezTo>
                    <a:cubicBezTo>
                      <a:pt x="366" y="2213"/>
                      <a:pt x="732" y="2057"/>
                      <a:pt x="1149" y="1900"/>
                    </a:cubicBezTo>
                    <a:cubicBezTo>
                      <a:pt x="1932" y="1587"/>
                      <a:pt x="2819" y="1326"/>
                      <a:pt x="3759" y="1222"/>
                    </a:cubicBezTo>
                    <a:cubicBezTo>
                      <a:pt x="4228" y="1222"/>
                      <a:pt x="4698" y="1222"/>
                      <a:pt x="5168" y="1326"/>
                    </a:cubicBezTo>
                    <a:cubicBezTo>
                      <a:pt x="5429" y="1326"/>
                      <a:pt x="5638" y="1430"/>
                      <a:pt x="5846" y="1483"/>
                    </a:cubicBezTo>
                    <a:cubicBezTo>
                      <a:pt x="6107" y="1587"/>
                      <a:pt x="6264" y="1691"/>
                      <a:pt x="6525" y="1796"/>
                    </a:cubicBezTo>
                    <a:cubicBezTo>
                      <a:pt x="8560" y="2892"/>
                      <a:pt x="10700" y="4196"/>
                      <a:pt x="12892" y="5658"/>
                    </a:cubicBezTo>
                    <a:cubicBezTo>
                      <a:pt x="17329" y="8476"/>
                      <a:pt x="21295" y="11242"/>
                      <a:pt x="24166" y="13226"/>
                    </a:cubicBezTo>
                    <a:lnTo>
                      <a:pt x="28758" y="16462"/>
                    </a:lnTo>
                    <a:cubicBezTo>
                      <a:pt x="28758" y="16462"/>
                      <a:pt x="27297" y="14896"/>
                      <a:pt x="24688" y="12547"/>
                    </a:cubicBezTo>
                    <a:cubicBezTo>
                      <a:pt x="22078" y="10251"/>
                      <a:pt x="18320" y="7119"/>
                      <a:pt x="13832" y="4196"/>
                    </a:cubicBezTo>
                    <a:cubicBezTo>
                      <a:pt x="11535" y="2787"/>
                      <a:pt x="9291" y="1535"/>
                      <a:pt x="7203" y="543"/>
                    </a:cubicBezTo>
                    <a:cubicBezTo>
                      <a:pt x="6942" y="439"/>
                      <a:pt x="6577" y="282"/>
                      <a:pt x="6316" y="178"/>
                    </a:cubicBezTo>
                    <a:cubicBezTo>
                      <a:pt x="6003" y="126"/>
                      <a:pt x="5690" y="21"/>
                      <a:pt x="5377" y="21"/>
                    </a:cubicBezTo>
                    <a:cubicBezTo>
                      <a:pt x="5209" y="7"/>
                      <a:pt x="5045" y="1"/>
                      <a:pt x="48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13;p62">
                <a:extLst>
                  <a:ext uri="{FF2B5EF4-FFF2-40B4-BE49-F238E27FC236}">
                    <a16:creationId xmlns:a16="http://schemas.microsoft.com/office/drawing/2014/main" id="{429D69A7-B091-0E4E-6383-08B32C78146E}"/>
                  </a:ext>
                </a:extLst>
              </p:cNvPr>
              <p:cNvSpPr/>
              <p:nvPr/>
            </p:nvSpPr>
            <p:spPr>
              <a:xfrm rot="408143">
                <a:off x="8637228" y="3223471"/>
                <a:ext cx="577486" cy="185674"/>
              </a:xfrm>
              <a:custGeom>
                <a:avLst/>
                <a:gdLst/>
                <a:ahLst/>
                <a:cxnLst/>
                <a:rect l="l" t="t" r="r" b="b"/>
                <a:pathLst>
                  <a:path w="33612" h="10807" extrusionOk="0">
                    <a:moveTo>
                      <a:pt x="261" y="1"/>
                    </a:moveTo>
                    <a:cubicBezTo>
                      <a:pt x="209" y="314"/>
                      <a:pt x="105" y="679"/>
                      <a:pt x="0" y="992"/>
                    </a:cubicBezTo>
                    <a:lnTo>
                      <a:pt x="52" y="1045"/>
                    </a:lnTo>
                    <a:cubicBezTo>
                      <a:pt x="626" y="1880"/>
                      <a:pt x="1462" y="2610"/>
                      <a:pt x="2401" y="3237"/>
                    </a:cubicBezTo>
                    <a:cubicBezTo>
                      <a:pt x="3393" y="3863"/>
                      <a:pt x="4489" y="4385"/>
                      <a:pt x="5637" y="4855"/>
                    </a:cubicBezTo>
                    <a:cubicBezTo>
                      <a:pt x="7881" y="5898"/>
                      <a:pt x="10438" y="6890"/>
                      <a:pt x="13152" y="7829"/>
                    </a:cubicBezTo>
                    <a:cubicBezTo>
                      <a:pt x="18580" y="9604"/>
                      <a:pt x="23799" y="10543"/>
                      <a:pt x="27557" y="10752"/>
                    </a:cubicBezTo>
                    <a:cubicBezTo>
                      <a:pt x="28223" y="10789"/>
                      <a:pt x="28843" y="10807"/>
                      <a:pt x="29412" y="10807"/>
                    </a:cubicBezTo>
                    <a:cubicBezTo>
                      <a:pt x="30450" y="10807"/>
                      <a:pt x="31320" y="10749"/>
                      <a:pt x="31994" y="10648"/>
                    </a:cubicBezTo>
                    <a:cubicBezTo>
                      <a:pt x="33037" y="10543"/>
                      <a:pt x="33611" y="10387"/>
                      <a:pt x="33611" y="10387"/>
                    </a:cubicBezTo>
                    <a:lnTo>
                      <a:pt x="33611" y="10387"/>
                    </a:lnTo>
                    <a:cubicBezTo>
                      <a:pt x="33611" y="10387"/>
                      <a:pt x="33356" y="10410"/>
                      <a:pt x="32877" y="10410"/>
                    </a:cubicBezTo>
                    <a:cubicBezTo>
                      <a:pt x="32637" y="10410"/>
                      <a:pt x="32342" y="10404"/>
                      <a:pt x="31994" y="10387"/>
                    </a:cubicBezTo>
                    <a:cubicBezTo>
                      <a:pt x="30950" y="10335"/>
                      <a:pt x="29488" y="10230"/>
                      <a:pt x="27662" y="9865"/>
                    </a:cubicBezTo>
                    <a:cubicBezTo>
                      <a:pt x="23956" y="9291"/>
                      <a:pt x="19050" y="7986"/>
                      <a:pt x="13674" y="6212"/>
                    </a:cubicBezTo>
                    <a:cubicBezTo>
                      <a:pt x="11013" y="5324"/>
                      <a:pt x="8455" y="4385"/>
                      <a:pt x="6159" y="3550"/>
                    </a:cubicBezTo>
                    <a:cubicBezTo>
                      <a:pt x="5011" y="3132"/>
                      <a:pt x="3915" y="2715"/>
                      <a:pt x="2975" y="2245"/>
                    </a:cubicBezTo>
                    <a:cubicBezTo>
                      <a:pt x="2088" y="1775"/>
                      <a:pt x="1305" y="1201"/>
                      <a:pt x="679" y="523"/>
                    </a:cubicBezTo>
                    <a:cubicBezTo>
                      <a:pt x="522" y="366"/>
                      <a:pt x="418" y="157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14;p62">
                <a:extLst>
                  <a:ext uri="{FF2B5EF4-FFF2-40B4-BE49-F238E27FC236}">
                    <a16:creationId xmlns:a16="http://schemas.microsoft.com/office/drawing/2014/main" id="{5D240736-21FF-ED02-5CFB-18798A78D402}"/>
                  </a:ext>
                </a:extLst>
              </p:cNvPr>
              <p:cNvSpPr/>
              <p:nvPr/>
            </p:nvSpPr>
            <p:spPr>
              <a:xfrm rot="408143">
                <a:off x="6826233" y="1756077"/>
                <a:ext cx="1996271" cy="2120695"/>
              </a:xfrm>
              <a:custGeom>
                <a:avLst/>
                <a:gdLst/>
                <a:ahLst/>
                <a:cxnLst/>
                <a:rect l="l" t="t" r="r" b="b"/>
                <a:pathLst>
                  <a:path w="116191" h="123433" extrusionOk="0">
                    <a:moveTo>
                      <a:pt x="53914" y="1"/>
                    </a:moveTo>
                    <a:cubicBezTo>
                      <a:pt x="21399" y="1"/>
                      <a:pt x="3184" y="23017"/>
                      <a:pt x="1514" y="50574"/>
                    </a:cubicBezTo>
                    <a:cubicBezTo>
                      <a:pt x="1096" y="56942"/>
                      <a:pt x="0" y="63674"/>
                      <a:pt x="992" y="70198"/>
                    </a:cubicBezTo>
                    <a:cubicBezTo>
                      <a:pt x="2506" y="79854"/>
                      <a:pt x="3654" y="92223"/>
                      <a:pt x="8508" y="101983"/>
                    </a:cubicBezTo>
                    <a:cubicBezTo>
                      <a:pt x="13935" y="112891"/>
                      <a:pt x="23800" y="120772"/>
                      <a:pt x="40762" y="122964"/>
                    </a:cubicBezTo>
                    <a:cubicBezTo>
                      <a:pt x="43108" y="123264"/>
                      <a:pt x="45703" y="123432"/>
                      <a:pt x="48471" y="123432"/>
                    </a:cubicBezTo>
                    <a:cubicBezTo>
                      <a:pt x="74634" y="123432"/>
                      <a:pt x="116190" y="108395"/>
                      <a:pt x="108402" y="47130"/>
                    </a:cubicBezTo>
                    <a:cubicBezTo>
                      <a:pt x="105427" y="23435"/>
                      <a:pt x="77035" y="1"/>
                      <a:pt x="539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15;p62">
                <a:extLst>
                  <a:ext uri="{FF2B5EF4-FFF2-40B4-BE49-F238E27FC236}">
                    <a16:creationId xmlns:a16="http://schemas.microsoft.com/office/drawing/2014/main" id="{19A01C4E-54EE-27C8-F081-7E16589A88CC}"/>
                  </a:ext>
                </a:extLst>
              </p:cNvPr>
              <p:cNvSpPr/>
              <p:nvPr/>
            </p:nvSpPr>
            <p:spPr>
              <a:xfrm rot="408143">
                <a:off x="7419444" y="3363956"/>
                <a:ext cx="694952" cy="101110"/>
              </a:xfrm>
              <a:custGeom>
                <a:avLst/>
                <a:gdLst/>
                <a:ahLst/>
                <a:cxnLst/>
                <a:rect l="l" t="t" r="r" b="b"/>
                <a:pathLst>
                  <a:path w="40449" h="5885" extrusionOk="0">
                    <a:moveTo>
                      <a:pt x="0" y="1"/>
                    </a:moveTo>
                    <a:cubicBezTo>
                      <a:pt x="0" y="1"/>
                      <a:pt x="157" y="210"/>
                      <a:pt x="522" y="627"/>
                    </a:cubicBezTo>
                    <a:cubicBezTo>
                      <a:pt x="888" y="1045"/>
                      <a:pt x="1409" y="1619"/>
                      <a:pt x="2192" y="2297"/>
                    </a:cubicBezTo>
                    <a:cubicBezTo>
                      <a:pt x="2610" y="2663"/>
                      <a:pt x="3080" y="3028"/>
                      <a:pt x="3706" y="3289"/>
                    </a:cubicBezTo>
                    <a:cubicBezTo>
                      <a:pt x="4019" y="3393"/>
                      <a:pt x="4332" y="3498"/>
                      <a:pt x="4698" y="3498"/>
                    </a:cubicBezTo>
                    <a:cubicBezTo>
                      <a:pt x="5011" y="3498"/>
                      <a:pt x="5428" y="3498"/>
                      <a:pt x="5741" y="3341"/>
                    </a:cubicBezTo>
                    <a:cubicBezTo>
                      <a:pt x="6472" y="3132"/>
                      <a:pt x="6994" y="2506"/>
                      <a:pt x="7516" y="1932"/>
                    </a:cubicBezTo>
                    <a:cubicBezTo>
                      <a:pt x="7777" y="1671"/>
                      <a:pt x="8090" y="1410"/>
                      <a:pt x="8403" y="1201"/>
                    </a:cubicBezTo>
                    <a:cubicBezTo>
                      <a:pt x="8573" y="1129"/>
                      <a:pt x="8742" y="1090"/>
                      <a:pt x="8917" y="1090"/>
                    </a:cubicBezTo>
                    <a:cubicBezTo>
                      <a:pt x="9119" y="1090"/>
                      <a:pt x="9328" y="1142"/>
                      <a:pt x="9551" y="1254"/>
                    </a:cubicBezTo>
                    <a:cubicBezTo>
                      <a:pt x="9708" y="1306"/>
                      <a:pt x="9917" y="1410"/>
                      <a:pt x="10125" y="1567"/>
                    </a:cubicBezTo>
                    <a:lnTo>
                      <a:pt x="10752" y="1984"/>
                    </a:lnTo>
                    <a:cubicBezTo>
                      <a:pt x="11169" y="2297"/>
                      <a:pt x="11587" y="2611"/>
                      <a:pt x="12057" y="2924"/>
                    </a:cubicBezTo>
                    <a:cubicBezTo>
                      <a:pt x="12526" y="3237"/>
                      <a:pt x="12996" y="3550"/>
                      <a:pt x="13570" y="3759"/>
                    </a:cubicBezTo>
                    <a:cubicBezTo>
                      <a:pt x="14092" y="4020"/>
                      <a:pt x="14718" y="4176"/>
                      <a:pt x="15292" y="4281"/>
                    </a:cubicBezTo>
                    <a:cubicBezTo>
                      <a:pt x="15834" y="4351"/>
                      <a:pt x="16387" y="4380"/>
                      <a:pt x="16940" y="4380"/>
                    </a:cubicBezTo>
                    <a:cubicBezTo>
                      <a:pt x="17613" y="4380"/>
                      <a:pt x="18287" y="4338"/>
                      <a:pt x="18946" y="4281"/>
                    </a:cubicBezTo>
                    <a:cubicBezTo>
                      <a:pt x="19229" y="4268"/>
                      <a:pt x="19515" y="4262"/>
                      <a:pt x="19805" y="4262"/>
                    </a:cubicBezTo>
                    <a:cubicBezTo>
                      <a:pt x="20741" y="4262"/>
                      <a:pt x="21707" y="4330"/>
                      <a:pt x="22704" y="4489"/>
                    </a:cubicBezTo>
                    <a:cubicBezTo>
                      <a:pt x="25313" y="4855"/>
                      <a:pt x="28131" y="5638"/>
                      <a:pt x="31263" y="5846"/>
                    </a:cubicBezTo>
                    <a:cubicBezTo>
                      <a:pt x="31630" y="5872"/>
                      <a:pt x="32004" y="5885"/>
                      <a:pt x="32382" y="5885"/>
                    </a:cubicBezTo>
                    <a:cubicBezTo>
                      <a:pt x="33562" y="5885"/>
                      <a:pt x="34787" y="5758"/>
                      <a:pt x="36012" y="5481"/>
                    </a:cubicBezTo>
                    <a:cubicBezTo>
                      <a:pt x="37578" y="5064"/>
                      <a:pt x="39092" y="4437"/>
                      <a:pt x="40449" y="3550"/>
                    </a:cubicBezTo>
                    <a:lnTo>
                      <a:pt x="39509" y="2245"/>
                    </a:lnTo>
                    <a:cubicBezTo>
                      <a:pt x="38257" y="3080"/>
                      <a:pt x="36847" y="3759"/>
                      <a:pt x="35438" y="4124"/>
                    </a:cubicBezTo>
                    <a:cubicBezTo>
                      <a:pt x="34208" y="4432"/>
                      <a:pt x="32978" y="4554"/>
                      <a:pt x="31748" y="4554"/>
                    </a:cubicBezTo>
                    <a:cubicBezTo>
                      <a:pt x="31517" y="4554"/>
                      <a:pt x="31286" y="4550"/>
                      <a:pt x="31054" y="4542"/>
                    </a:cubicBezTo>
                    <a:cubicBezTo>
                      <a:pt x="28079" y="4437"/>
                      <a:pt x="25209" y="3707"/>
                      <a:pt x="22495" y="3446"/>
                    </a:cubicBezTo>
                    <a:cubicBezTo>
                      <a:pt x="21816" y="3367"/>
                      <a:pt x="21151" y="3328"/>
                      <a:pt x="20498" y="3328"/>
                    </a:cubicBezTo>
                    <a:cubicBezTo>
                      <a:pt x="19846" y="3328"/>
                      <a:pt x="19207" y="3367"/>
                      <a:pt x="18580" y="3446"/>
                    </a:cubicBezTo>
                    <a:cubicBezTo>
                      <a:pt x="17839" y="3510"/>
                      <a:pt x="17117" y="3555"/>
                      <a:pt x="16415" y="3555"/>
                    </a:cubicBezTo>
                    <a:cubicBezTo>
                      <a:pt x="15981" y="3555"/>
                      <a:pt x="15554" y="3538"/>
                      <a:pt x="15136" y="3498"/>
                    </a:cubicBezTo>
                    <a:cubicBezTo>
                      <a:pt x="14040" y="3341"/>
                      <a:pt x="13100" y="2872"/>
                      <a:pt x="12213" y="2245"/>
                    </a:cubicBezTo>
                    <a:lnTo>
                      <a:pt x="10856" y="1410"/>
                    </a:lnTo>
                    <a:cubicBezTo>
                      <a:pt x="10439" y="1149"/>
                      <a:pt x="9969" y="836"/>
                      <a:pt x="9447" y="679"/>
                    </a:cubicBezTo>
                    <a:cubicBezTo>
                      <a:pt x="9299" y="643"/>
                      <a:pt x="9100" y="606"/>
                      <a:pt x="8903" y="606"/>
                    </a:cubicBezTo>
                    <a:cubicBezTo>
                      <a:pt x="8821" y="606"/>
                      <a:pt x="8740" y="612"/>
                      <a:pt x="8664" y="627"/>
                    </a:cubicBezTo>
                    <a:cubicBezTo>
                      <a:pt x="8403" y="679"/>
                      <a:pt x="8194" y="784"/>
                      <a:pt x="7986" y="888"/>
                    </a:cubicBezTo>
                    <a:cubicBezTo>
                      <a:pt x="7620" y="1149"/>
                      <a:pt x="7359" y="1462"/>
                      <a:pt x="7098" y="1775"/>
                    </a:cubicBezTo>
                    <a:cubicBezTo>
                      <a:pt x="6629" y="2350"/>
                      <a:pt x="6107" y="2872"/>
                      <a:pt x="5533" y="3080"/>
                    </a:cubicBezTo>
                    <a:cubicBezTo>
                      <a:pt x="5219" y="3185"/>
                      <a:pt x="4854" y="3237"/>
                      <a:pt x="4541" y="3237"/>
                    </a:cubicBezTo>
                    <a:cubicBezTo>
                      <a:pt x="4228" y="3237"/>
                      <a:pt x="3967" y="3132"/>
                      <a:pt x="3654" y="3028"/>
                    </a:cubicBezTo>
                    <a:cubicBezTo>
                      <a:pt x="3132" y="2767"/>
                      <a:pt x="2662" y="2454"/>
                      <a:pt x="2244" y="2141"/>
                    </a:cubicBezTo>
                    <a:cubicBezTo>
                      <a:pt x="1462" y="1515"/>
                      <a:pt x="888" y="940"/>
                      <a:pt x="522" y="5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16;p62">
                <a:extLst>
                  <a:ext uri="{FF2B5EF4-FFF2-40B4-BE49-F238E27FC236}">
                    <a16:creationId xmlns:a16="http://schemas.microsoft.com/office/drawing/2014/main" id="{ACE4A4BB-36CE-9574-9025-37ACF36B9A7B}"/>
                  </a:ext>
                </a:extLst>
              </p:cNvPr>
              <p:cNvSpPr/>
              <p:nvPr/>
            </p:nvSpPr>
            <p:spPr>
              <a:xfrm rot="408143">
                <a:off x="7547194" y="3149752"/>
                <a:ext cx="316559" cy="75871"/>
              </a:xfrm>
              <a:custGeom>
                <a:avLst/>
                <a:gdLst/>
                <a:ahLst/>
                <a:cxnLst/>
                <a:rect l="l" t="t" r="r" b="b"/>
                <a:pathLst>
                  <a:path w="18425" h="4416" extrusionOk="0">
                    <a:moveTo>
                      <a:pt x="18372" y="0"/>
                    </a:moveTo>
                    <a:cubicBezTo>
                      <a:pt x="17485" y="0"/>
                      <a:pt x="16702" y="261"/>
                      <a:pt x="16024" y="626"/>
                    </a:cubicBezTo>
                    <a:cubicBezTo>
                      <a:pt x="15345" y="940"/>
                      <a:pt x="14771" y="1357"/>
                      <a:pt x="14197" y="1722"/>
                    </a:cubicBezTo>
                    <a:cubicBezTo>
                      <a:pt x="13049" y="2505"/>
                      <a:pt x="12057" y="3288"/>
                      <a:pt x="10961" y="3706"/>
                    </a:cubicBezTo>
                    <a:cubicBezTo>
                      <a:pt x="10648" y="3810"/>
                      <a:pt x="10387" y="3862"/>
                      <a:pt x="10126" y="3914"/>
                    </a:cubicBezTo>
                    <a:cubicBezTo>
                      <a:pt x="9813" y="3967"/>
                      <a:pt x="9552" y="3967"/>
                      <a:pt x="9239" y="3967"/>
                    </a:cubicBezTo>
                    <a:cubicBezTo>
                      <a:pt x="8717" y="3967"/>
                      <a:pt x="8143" y="3862"/>
                      <a:pt x="7621" y="3706"/>
                    </a:cubicBezTo>
                    <a:cubicBezTo>
                      <a:pt x="6629" y="3340"/>
                      <a:pt x="5690" y="2871"/>
                      <a:pt x="4907" y="2401"/>
                    </a:cubicBezTo>
                    <a:cubicBezTo>
                      <a:pt x="4072" y="1983"/>
                      <a:pt x="3341" y="1618"/>
                      <a:pt x="2663" y="1357"/>
                    </a:cubicBezTo>
                    <a:cubicBezTo>
                      <a:pt x="2166" y="1204"/>
                      <a:pt x="1725" y="1107"/>
                      <a:pt x="1340" y="1107"/>
                    </a:cubicBezTo>
                    <a:cubicBezTo>
                      <a:pt x="1200" y="1107"/>
                      <a:pt x="1066" y="1120"/>
                      <a:pt x="940" y="1148"/>
                    </a:cubicBezTo>
                    <a:cubicBezTo>
                      <a:pt x="471" y="1200"/>
                      <a:pt x="157" y="1357"/>
                      <a:pt x="1" y="1461"/>
                    </a:cubicBezTo>
                    <a:cubicBezTo>
                      <a:pt x="210" y="1357"/>
                      <a:pt x="523" y="1253"/>
                      <a:pt x="993" y="1200"/>
                    </a:cubicBezTo>
                    <a:cubicBezTo>
                      <a:pt x="1071" y="1192"/>
                      <a:pt x="1152" y="1187"/>
                      <a:pt x="1236" y="1187"/>
                    </a:cubicBezTo>
                    <a:cubicBezTo>
                      <a:pt x="1657" y="1187"/>
                      <a:pt x="2149" y="1296"/>
                      <a:pt x="2715" y="1514"/>
                    </a:cubicBezTo>
                    <a:cubicBezTo>
                      <a:pt x="3341" y="1775"/>
                      <a:pt x="4072" y="2192"/>
                      <a:pt x="4855" y="2662"/>
                    </a:cubicBezTo>
                    <a:cubicBezTo>
                      <a:pt x="5638" y="3132"/>
                      <a:pt x="6577" y="3706"/>
                      <a:pt x="7621" y="4071"/>
                    </a:cubicBezTo>
                    <a:cubicBezTo>
                      <a:pt x="8235" y="4276"/>
                      <a:pt x="8915" y="4415"/>
                      <a:pt x="9606" y="4415"/>
                    </a:cubicBezTo>
                    <a:cubicBezTo>
                      <a:pt x="10147" y="4415"/>
                      <a:pt x="10695" y="4330"/>
                      <a:pt x="11222" y="4123"/>
                    </a:cubicBezTo>
                    <a:cubicBezTo>
                      <a:pt x="12422" y="3706"/>
                      <a:pt x="13466" y="2923"/>
                      <a:pt x="14615" y="2244"/>
                    </a:cubicBezTo>
                    <a:cubicBezTo>
                      <a:pt x="15189" y="1879"/>
                      <a:pt x="15763" y="1514"/>
                      <a:pt x="16441" y="1253"/>
                    </a:cubicBezTo>
                    <a:cubicBezTo>
                      <a:pt x="17003" y="972"/>
                      <a:pt x="17607" y="775"/>
                      <a:pt x="18215" y="775"/>
                    </a:cubicBezTo>
                    <a:cubicBezTo>
                      <a:pt x="18284" y="775"/>
                      <a:pt x="18355" y="778"/>
                      <a:pt x="18425" y="783"/>
                    </a:cubicBezTo>
                    <a:lnTo>
                      <a:pt x="18372" y="0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17;p62">
                <a:extLst>
                  <a:ext uri="{FF2B5EF4-FFF2-40B4-BE49-F238E27FC236}">
                    <a16:creationId xmlns:a16="http://schemas.microsoft.com/office/drawing/2014/main" id="{3DEEF622-75B4-F3EA-E150-4A26239F45E9}"/>
                  </a:ext>
                </a:extLst>
              </p:cNvPr>
              <p:cNvSpPr/>
              <p:nvPr/>
            </p:nvSpPr>
            <p:spPr>
              <a:xfrm rot="407863">
                <a:off x="7056850" y="1835751"/>
                <a:ext cx="1608400" cy="1983523"/>
              </a:xfrm>
              <a:custGeom>
                <a:avLst/>
                <a:gdLst/>
                <a:ahLst/>
                <a:cxnLst/>
                <a:rect l="l" t="t" r="r" b="b"/>
                <a:pathLst>
                  <a:path w="94363" h="115449" extrusionOk="0">
                    <a:moveTo>
                      <a:pt x="94362" y="59708"/>
                    </a:moveTo>
                    <a:cubicBezTo>
                      <a:pt x="94362" y="88466"/>
                      <a:pt x="63517" y="115449"/>
                      <a:pt x="37839" y="115449"/>
                    </a:cubicBezTo>
                    <a:cubicBezTo>
                      <a:pt x="17275" y="115449"/>
                      <a:pt x="2296" y="108977"/>
                      <a:pt x="940" y="89144"/>
                    </a:cubicBezTo>
                    <a:cubicBezTo>
                      <a:pt x="574" y="83768"/>
                      <a:pt x="15344" y="74739"/>
                      <a:pt x="15605" y="60700"/>
                    </a:cubicBezTo>
                    <a:cubicBezTo>
                      <a:pt x="15866" y="49792"/>
                      <a:pt x="16284" y="44468"/>
                      <a:pt x="6420" y="31838"/>
                    </a:cubicBezTo>
                    <a:cubicBezTo>
                      <a:pt x="0" y="23539"/>
                      <a:pt x="887" y="1"/>
                      <a:pt x="40135" y="1"/>
                    </a:cubicBezTo>
                    <a:cubicBezTo>
                      <a:pt x="70302" y="1"/>
                      <a:pt x="94362" y="30950"/>
                      <a:pt x="94362" y="5970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18;p62">
                <a:extLst>
                  <a:ext uri="{FF2B5EF4-FFF2-40B4-BE49-F238E27FC236}">
                    <a16:creationId xmlns:a16="http://schemas.microsoft.com/office/drawing/2014/main" id="{BE4546F7-9E5E-9BB9-6DAC-A774F3E75040}"/>
                  </a:ext>
                </a:extLst>
              </p:cNvPr>
              <p:cNvSpPr/>
              <p:nvPr/>
            </p:nvSpPr>
            <p:spPr>
              <a:xfrm rot="408143">
                <a:off x="8290337" y="2613554"/>
                <a:ext cx="110302" cy="259175"/>
              </a:xfrm>
              <a:custGeom>
                <a:avLst/>
                <a:gdLst/>
                <a:ahLst/>
                <a:cxnLst/>
                <a:rect l="l" t="t" r="r" b="b"/>
                <a:pathLst>
                  <a:path w="6420" h="15085" extrusionOk="0">
                    <a:moveTo>
                      <a:pt x="0" y="1"/>
                    </a:moveTo>
                    <a:cubicBezTo>
                      <a:pt x="0" y="4"/>
                      <a:pt x="1" y="6"/>
                      <a:pt x="3" y="8"/>
                    </a:cubicBezTo>
                    <a:lnTo>
                      <a:pt x="3" y="8"/>
                    </a:lnTo>
                    <a:cubicBezTo>
                      <a:pt x="1" y="6"/>
                      <a:pt x="0" y="3"/>
                      <a:pt x="0" y="1"/>
                    </a:cubicBezTo>
                    <a:close/>
                    <a:moveTo>
                      <a:pt x="3" y="8"/>
                    </a:moveTo>
                    <a:cubicBezTo>
                      <a:pt x="41" y="49"/>
                      <a:pt x="456" y="11"/>
                      <a:pt x="1201" y="210"/>
                    </a:cubicBezTo>
                    <a:cubicBezTo>
                      <a:pt x="1566" y="314"/>
                      <a:pt x="2036" y="523"/>
                      <a:pt x="2453" y="940"/>
                    </a:cubicBezTo>
                    <a:cubicBezTo>
                      <a:pt x="2871" y="1410"/>
                      <a:pt x="3132" y="2036"/>
                      <a:pt x="3341" y="2767"/>
                    </a:cubicBezTo>
                    <a:cubicBezTo>
                      <a:pt x="3654" y="4228"/>
                      <a:pt x="3654" y="6055"/>
                      <a:pt x="3654" y="8143"/>
                    </a:cubicBezTo>
                    <a:cubicBezTo>
                      <a:pt x="3654" y="9187"/>
                      <a:pt x="3654" y="10335"/>
                      <a:pt x="3915" y="11587"/>
                    </a:cubicBezTo>
                    <a:cubicBezTo>
                      <a:pt x="4019" y="12214"/>
                      <a:pt x="4176" y="12840"/>
                      <a:pt x="4489" y="13518"/>
                    </a:cubicBezTo>
                    <a:cubicBezTo>
                      <a:pt x="4854" y="14145"/>
                      <a:pt x="5428" y="14771"/>
                      <a:pt x="6159" y="15084"/>
                    </a:cubicBezTo>
                    <a:lnTo>
                      <a:pt x="6420" y="14354"/>
                    </a:lnTo>
                    <a:cubicBezTo>
                      <a:pt x="5846" y="14145"/>
                      <a:pt x="5376" y="13727"/>
                      <a:pt x="5115" y="13205"/>
                    </a:cubicBezTo>
                    <a:cubicBezTo>
                      <a:pt x="4802" y="12631"/>
                      <a:pt x="4645" y="12057"/>
                      <a:pt x="4489" y="11483"/>
                    </a:cubicBezTo>
                    <a:cubicBezTo>
                      <a:pt x="4280" y="10283"/>
                      <a:pt x="4228" y="9187"/>
                      <a:pt x="4176" y="8091"/>
                    </a:cubicBezTo>
                    <a:cubicBezTo>
                      <a:pt x="4071" y="6003"/>
                      <a:pt x="4019" y="4124"/>
                      <a:pt x="3549" y="2663"/>
                    </a:cubicBezTo>
                    <a:cubicBezTo>
                      <a:pt x="3341" y="1880"/>
                      <a:pt x="2975" y="1253"/>
                      <a:pt x="2506" y="836"/>
                    </a:cubicBezTo>
                    <a:cubicBezTo>
                      <a:pt x="2088" y="366"/>
                      <a:pt x="1566" y="210"/>
                      <a:pt x="1201" y="105"/>
                    </a:cubicBezTo>
                    <a:cubicBezTo>
                      <a:pt x="783" y="27"/>
                      <a:pt x="483" y="14"/>
                      <a:pt x="287" y="14"/>
                    </a:cubicBezTo>
                    <a:cubicBezTo>
                      <a:pt x="190" y="14"/>
                      <a:pt x="118" y="17"/>
                      <a:pt x="71" y="17"/>
                    </a:cubicBezTo>
                    <a:cubicBezTo>
                      <a:pt x="33" y="17"/>
                      <a:pt x="11" y="15"/>
                      <a:pt x="3" y="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19;p62">
                <a:extLst>
                  <a:ext uri="{FF2B5EF4-FFF2-40B4-BE49-F238E27FC236}">
                    <a16:creationId xmlns:a16="http://schemas.microsoft.com/office/drawing/2014/main" id="{808E8F63-164A-8ABC-4544-82FBA3CB8F1D}"/>
                  </a:ext>
                </a:extLst>
              </p:cNvPr>
              <p:cNvSpPr/>
              <p:nvPr/>
            </p:nvSpPr>
            <p:spPr>
              <a:xfrm rot="408143">
                <a:off x="8432869" y="2744564"/>
                <a:ext cx="108515" cy="347931"/>
              </a:xfrm>
              <a:custGeom>
                <a:avLst/>
                <a:gdLst/>
                <a:ahLst/>
                <a:cxnLst/>
                <a:rect l="l" t="t" r="r" b="b"/>
                <a:pathLst>
                  <a:path w="6316" h="20251" extrusionOk="0">
                    <a:moveTo>
                      <a:pt x="0" y="0"/>
                    </a:moveTo>
                    <a:cubicBezTo>
                      <a:pt x="0" y="261"/>
                      <a:pt x="0" y="679"/>
                      <a:pt x="104" y="1200"/>
                    </a:cubicBezTo>
                    <a:cubicBezTo>
                      <a:pt x="209" y="1722"/>
                      <a:pt x="470" y="2401"/>
                      <a:pt x="992" y="3079"/>
                    </a:cubicBezTo>
                    <a:cubicBezTo>
                      <a:pt x="1461" y="3758"/>
                      <a:pt x="2140" y="4384"/>
                      <a:pt x="2975" y="5115"/>
                    </a:cubicBezTo>
                    <a:cubicBezTo>
                      <a:pt x="3706" y="5845"/>
                      <a:pt x="4645" y="6628"/>
                      <a:pt x="5219" y="7724"/>
                    </a:cubicBezTo>
                    <a:cubicBezTo>
                      <a:pt x="5532" y="8246"/>
                      <a:pt x="5741" y="8820"/>
                      <a:pt x="5793" y="9499"/>
                    </a:cubicBezTo>
                    <a:cubicBezTo>
                      <a:pt x="5846" y="9655"/>
                      <a:pt x="5846" y="9812"/>
                      <a:pt x="5846" y="9969"/>
                    </a:cubicBezTo>
                    <a:cubicBezTo>
                      <a:pt x="5846" y="10073"/>
                      <a:pt x="5846" y="10230"/>
                      <a:pt x="5793" y="10386"/>
                    </a:cubicBezTo>
                    <a:cubicBezTo>
                      <a:pt x="5741" y="10699"/>
                      <a:pt x="5585" y="10960"/>
                      <a:pt x="5428" y="11273"/>
                    </a:cubicBezTo>
                    <a:cubicBezTo>
                      <a:pt x="4802" y="12474"/>
                      <a:pt x="3967" y="13674"/>
                      <a:pt x="3340" y="15136"/>
                    </a:cubicBezTo>
                    <a:cubicBezTo>
                      <a:pt x="3079" y="15866"/>
                      <a:pt x="2818" y="16649"/>
                      <a:pt x="2714" y="17536"/>
                    </a:cubicBezTo>
                    <a:cubicBezTo>
                      <a:pt x="2610" y="18371"/>
                      <a:pt x="2662" y="19311"/>
                      <a:pt x="2923" y="20250"/>
                    </a:cubicBezTo>
                    <a:lnTo>
                      <a:pt x="3654" y="20146"/>
                    </a:lnTo>
                    <a:lnTo>
                      <a:pt x="3654" y="20094"/>
                    </a:lnTo>
                    <a:cubicBezTo>
                      <a:pt x="3393" y="19259"/>
                      <a:pt x="3340" y="18424"/>
                      <a:pt x="3393" y="17641"/>
                    </a:cubicBezTo>
                    <a:cubicBezTo>
                      <a:pt x="3497" y="16806"/>
                      <a:pt x="3706" y="16075"/>
                      <a:pt x="3967" y="15344"/>
                    </a:cubicBezTo>
                    <a:cubicBezTo>
                      <a:pt x="4541" y="13935"/>
                      <a:pt x="5376" y="12683"/>
                      <a:pt x="5950" y="11430"/>
                    </a:cubicBezTo>
                    <a:cubicBezTo>
                      <a:pt x="6107" y="11117"/>
                      <a:pt x="6211" y="10804"/>
                      <a:pt x="6263" y="10438"/>
                    </a:cubicBezTo>
                    <a:cubicBezTo>
                      <a:pt x="6315" y="10334"/>
                      <a:pt x="6315" y="10230"/>
                      <a:pt x="6315" y="10125"/>
                    </a:cubicBezTo>
                    <a:cubicBezTo>
                      <a:pt x="6315" y="10021"/>
                      <a:pt x="6315" y="9969"/>
                      <a:pt x="6315" y="9864"/>
                    </a:cubicBezTo>
                    <a:cubicBezTo>
                      <a:pt x="6263" y="9655"/>
                      <a:pt x="6263" y="9499"/>
                      <a:pt x="6211" y="9342"/>
                    </a:cubicBezTo>
                    <a:cubicBezTo>
                      <a:pt x="6107" y="8664"/>
                      <a:pt x="5846" y="7985"/>
                      <a:pt x="5480" y="7411"/>
                    </a:cubicBezTo>
                    <a:cubicBezTo>
                      <a:pt x="4802" y="6315"/>
                      <a:pt x="3810" y="5532"/>
                      <a:pt x="3027" y="4854"/>
                    </a:cubicBezTo>
                    <a:cubicBezTo>
                      <a:pt x="2244" y="4175"/>
                      <a:pt x="1514" y="3549"/>
                      <a:pt x="1044" y="2923"/>
                    </a:cubicBezTo>
                    <a:cubicBezTo>
                      <a:pt x="574" y="2296"/>
                      <a:pt x="313" y="1670"/>
                      <a:pt x="157" y="1148"/>
                    </a:cubicBezTo>
                    <a:cubicBezTo>
                      <a:pt x="52" y="679"/>
                      <a:pt x="0" y="26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20;p62">
                <a:extLst>
                  <a:ext uri="{FF2B5EF4-FFF2-40B4-BE49-F238E27FC236}">
                    <a16:creationId xmlns:a16="http://schemas.microsoft.com/office/drawing/2014/main" id="{5070226C-EE82-132A-8D1C-CD3CA85B60A8}"/>
                  </a:ext>
                </a:extLst>
              </p:cNvPr>
              <p:cNvSpPr/>
              <p:nvPr/>
            </p:nvSpPr>
            <p:spPr>
              <a:xfrm rot="408143">
                <a:off x="8067871" y="3264014"/>
                <a:ext cx="267232" cy="335527"/>
              </a:xfrm>
              <a:custGeom>
                <a:avLst/>
                <a:gdLst/>
                <a:ahLst/>
                <a:cxnLst/>
                <a:rect l="l" t="t" r="r" b="b"/>
                <a:pathLst>
                  <a:path w="15554" h="19529" extrusionOk="0">
                    <a:moveTo>
                      <a:pt x="15084" y="1"/>
                    </a:moveTo>
                    <a:cubicBezTo>
                      <a:pt x="14144" y="575"/>
                      <a:pt x="13309" y="1253"/>
                      <a:pt x="12631" y="2036"/>
                    </a:cubicBezTo>
                    <a:cubicBezTo>
                      <a:pt x="12005" y="2819"/>
                      <a:pt x="11483" y="3758"/>
                      <a:pt x="11170" y="4698"/>
                    </a:cubicBezTo>
                    <a:cubicBezTo>
                      <a:pt x="10856" y="5637"/>
                      <a:pt x="10700" y="6577"/>
                      <a:pt x="10543" y="7464"/>
                    </a:cubicBezTo>
                    <a:cubicBezTo>
                      <a:pt x="10387" y="8403"/>
                      <a:pt x="10282" y="9239"/>
                      <a:pt x="10074" y="10074"/>
                    </a:cubicBezTo>
                    <a:cubicBezTo>
                      <a:pt x="9865" y="10856"/>
                      <a:pt x="9604" y="11639"/>
                      <a:pt x="9238" y="12318"/>
                    </a:cubicBezTo>
                    <a:cubicBezTo>
                      <a:pt x="9082" y="12683"/>
                      <a:pt x="8925" y="12944"/>
                      <a:pt x="8664" y="13153"/>
                    </a:cubicBezTo>
                    <a:cubicBezTo>
                      <a:pt x="8403" y="13309"/>
                      <a:pt x="8038" y="13362"/>
                      <a:pt x="7673" y="13362"/>
                    </a:cubicBezTo>
                    <a:cubicBezTo>
                      <a:pt x="7307" y="13414"/>
                      <a:pt x="6942" y="13414"/>
                      <a:pt x="6577" y="13466"/>
                    </a:cubicBezTo>
                    <a:cubicBezTo>
                      <a:pt x="6211" y="13518"/>
                      <a:pt x="5846" y="13675"/>
                      <a:pt x="5585" y="13884"/>
                    </a:cubicBezTo>
                    <a:cubicBezTo>
                      <a:pt x="5481" y="14040"/>
                      <a:pt x="5324" y="14145"/>
                      <a:pt x="5272" y="14301"/>
                    </a:cubicBezTo>
                    <a:cubicBezTo>
                      <a:pt x="5168" y="14458"/>
                      <a:pt x="5115" y="14614"/>
                      <a:pt x="5063" y="14771"/>
                    </a:cubicBezTo>
                    <a:cubicBezTo>
                      <a:pt x="4959" y="15032"/>
                      <a:pt x="4854" y="15345"/>
                      <a:pt x="4750" y="15606"/>
                    </a:cubicBezTo>
                    <a:lnTo>
                      <a:pt x="4228" y="17172"/>
                    </a:lnTo>
                    <a:cubicBezTo>
                      <a:pt x="4176" y="17328"/>
                      <a:pt x="4124" y="17433"/>
                      <a:pt x="4071" y="17537"/>
                    </a:cubicBezTo>
                    <a:cubicBezTo>
                      <a:pt x="4071" y="17589"/>
                      <a:pt x="4071" y="17641"/>
                      <a:pt x="4019" y="17694"/>
                    </a:cubicBezTo>
                    <a:lnTo>
                      <a:pt x="3863" y="17798"/>
                    </a:lnTo>
                    <a:lnTo>
                      <a:pt x="3289" y="18215"/>
                    </a:lnTo>
                    <a:cubicBezTo>
                      <a:pt x="2610" y="18737"/>
                      <a:pt x="1984" y="19155"/>
                      <a:pt x="1410" y="19312"/>
                    </a:cubicBezTo>
                    <a:cubicBezTo>
                      <a:pt x="783" y="19520"/>
                      <a:pt x="314" y="19520"/>
                      <a:pt x="1" y="19520"/>
                    </a:cubicBezTo>
                    <a:cubicBezTo>
                      <a:pt x="126" y="19520"/>
                      <a:pt x="284" y="19529"/>
                      <a:pt x="470" y="19529"/>
                    </a:cubicBezTo>
                    <a:cubicBezTo>
                      <a:pt x="748" y="19529"/>
                      <a:pt x="1086" y="19510"/>
                      <a:pt x="1462" y="19416"/>
                    </a:cubicBezTo>
                    <a:cubicBezTo>
                      <a:pt x="2088" y="19207"/>
                      <a:pt x="2767" y="18790"/>
                      <a:pt x="3497" y="18268"/>
                    </a:cubicBezTo>
                    <a:lnTo>
                      <a:pt x="4071" y="17850"/>
                    </a:lnTo>
                    <a:cubicBezTo>
                      <a:pt x="4124" y="17850"/>
                      <a:pt x="4176" y="17798"/>
                      <a:pt x="4228" y="17746"/>
                    </a:cubicBezTo>
                    <a:cubicBezTo>
                      <a:pt x="4280" y="17694"/>
                      <a:pt x="4280" y="17641"/>
                      <a:pt x="4332" y="17537"/>
                    </a:cubicBezTo>
                    <a:cubicBezTo>
                      <a:pt x="4385" y="17433"/>
                      <a:pt x="4437" y="17328"/>
                      <a:pt x="4489" y="17172"/>
                    </a:cubicBezTo>
                    <a:lnTo>
                      <a:pt x="5011" y="15606"/>
                    </a:lnTo>
                    <a:cubicBezTo>
                      <a:pt x="5115" y="15345"/>
                      <a:pt x="5272" y="15084"/>
                      <a:pt x="5376" y="14771"/>
                    </a:cubicBezTo>
                    <a:cubicBezTo>
                      <a:pt x="5428" y="14666"/>
                      <a:pt x="5533" y="14510"/>
                      <a:pt x="5585" y="14405"/>
                    </a:cubicBezTo>
                    <a:cubicBezTo>
                      <a:pt x="5689" y="14301"/>
                      <a:pt x="5794" y="14197"/>
                      <a:pt x="5898" y="14092"/>
                    </a:cubicBezTo>
                    <a:cubicBezTo>
                      <a:pt x="6420" y="13727"/>
                      <a:pt x="7099" y="13779"/>
                      <a:pt x="7881" y="13727"/>
                    </a:cubicBezTo>
                    <a:cubicBezTo>
                      <a:pt x="8247" y="13727"/>
                      <a:pt x="8717" y="13675"/>
                      <a:pt x="9030" y="13414"/>
                    </a:cubicBezTo>
                    <a:cubicBezTo>
                      <a:pt x="9186" y="13257"/>
                      <a:pt x="9343" y="13101"/>
                      <a:pt x="9447" y="12944"/>
                    </a:cubicBezTo>
                    <a:cubicBezTo>
                      <a:pt x="9552" y="12735"/>
                      <a:pt x="9656" y="12579"/>
                      <a:pt x="9760" y="12422"/>
                    </a:cubicBezTo>
                    <a:cubicBezTo>
                      <a:pt x="10074" y="11692"/>
                      <a:pt x="10387" y="10961"/>
                      <a:pt x="10595" y="10126"/>
                    </a:cubicBezTo>
                    <a:cubicBezTo>
                      <a:pt x="11065" y="8456"/>
                      <a:pt x="11222" y="6577"/>
                      <a:pt x="11848" y="4854"/>
                    </a:cubicBezTo>
                    <a:cubicBezTo>
                      <a:pt x="12161" y="4019"/>
                      <a:pt x="12631" y="3184"/>
                      <a:pt x="13257" y="2506"/>
                    </a:cubicBezTo>
                    <a:cubicBezTo>
                      <a:pt x="13883" y="1775"/>
                      <a:pt x="14666" y="1149"/>
                      <a:pt x="15554" y="627"/>
                    </a:cubicBezTo>
                    <a:lnTo>
                      <a:pt x="150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21;p62">
                <a:extLst>
                  <a:ext uri="{FF2B5EF4-FFF2-40B4-BE49-F238E27FC236}">
                    <a16:creationId xmlns:a16="http://schemas.microsoft.com/office/drawing/2014/main" id="{E8F96A36-CD3F-D559-F87A-8610C189EE7D}"/>
                  </a:ext>
                </a:extLst>
              </p:cNvPr>
              <p:cNvSpPr/>
              <p:nvPr/>
            </p:nvSpPr>
            <p:spPr>
              <a:xfrm rot="408143">
                <a:off x="7576097" y="3101234"/>
                <a:ext cx="967562" cy="196395"/>
              </a:xfrm>
              <a:custGeom>
                <a:avLst/>
                <a:gdLst/>
                <a:ahLst/>
                <a:cxnLst/>
                <a:rect l="l" t="t" r="r" b="b"/>
                <a:pathLst>
                  <a:path w="56316" h="11431" extrusionOk="0">
                    <a:moveTo>
                      <a:pt x="1" y="1"/>
                    </a:moveTo>
                    <a:cubicBezTo>
                      <a:pt x="1" y="1"/>
                      <a:pt x="366" y="1"/>
                      <a:pt x="1097" y="53"/>
                    </a:cubicBezTo>
                    <a:cubicBezTo>
                      <a:pt x="1775" y="157"/>
                      <a:pt x="2871" y="314"/>
                      <a:pt x="4228" y="679"/>
                    </a:cubicBezTo>
                    <a:cubicBezTo>
                      <a:pt x="5585" y="1045"/>
                      <a:pt x="7203" y="1723"/>
                      <a:pt x="9082" y="2662"/>
                    </a:cubicBezTo>
                    <a:lnTo>
                      <a:pt x="12161" y="4176"/>
                    </a:lnTo>
                    <a:cubicBezTo>
                      <a:pt x="13257" y="4698"/>
                      <a:pt x="14406" y="5272"/>
                      <a:pt x="15710" y="5690"/>
                    </a:cubicBezTo>
                    <a:cubicBezTo>
                      <a:pt x="17067" y="6107"/>
                      <a:pt x="18477" y="6420"/>
                      <a:pt x="19990" y="6420"/>
                    </a:cubicBezTo>
                    <a:cubicBezTo>
                      <a:pt x="20773" y="6420"/>
                      <a:pt x="21556" y="6368"/>
                      <a:pt x="22287" y="6264"/>
                    </a:cubicBezTo>
                    <a:cubicBezTo>
                      <a:pt x="23070" y="6159"/>
                      <a:pt x="23800" y="5951"/>
                      <a:pt x="24531" y="5846"/>
                    </a:cubicBezTo>
                    <a:cubicBezTo>
                      <a:pt x="25209" y="5711"/>
                      <a:pt x="25887" y="5575"/>
                      <a:pt x="26497" y="5575"/>
                    </a:cubicBezTo>
                    <a:cubicBezTo>
                      <a:pt x="26591" y="5575"/>
                      <a:pt x="26684" y="5578"/>
                      <a:pt x="26775" y="5585"/>
                    </a:cubicBezTo>
                    <a:cubicBezTo>
                      <a:pt x="27140" y="5585"/>
                      <a:pt x="27401" y="5690"/>
                      <a:pt x="27662" y="5846"/>
                    </a:cubicBezTo>
                    <a:cubicBezTo>
                      <a:pt x="27976" y="6003"/>
                      <a:pt x="28236" y="6316"/>
                      <a:pt x="28550" y="6577"/>
                    </a:cubicBezTo>
                    <a:cubicBezTo>
                      <a:pt x="29176" y="7203"/>
                      <a:pt x="29750" y="7934"/>
                      <a:pt x="30429" y="8612"/>
                    </a:cubicBezTo>
                    <a:cubicBezTo>
                      <a:pt x="30742" y="8978"/>
                      <a:pt x="31107" y="9343"/>
                      <a:pt x="31525" y="9656"/>
                    </a:cubicBezTo>
                    <a:cubicBezTo>
                      <a:pt x="31942" y="10022"/>
                      <a:pt x="32360" y="10335"/>
                      <a:pt x="32882" y="10596"/>
                    </a:cubicBezTo>
                    <a:cubicBezTo>
                      <a:pt x="33873" y="11118"/>
                      <a:pt x="34969" y="11378"/>
                      <a:pt x="36013" y="11431"/>
                    </a:cubicBezTo>
                    <a:cubicBezTo>
                      <a:pt x="37057" y="11431"/>
                      <a:pt x="38101" y="11326"/>
                      <a:pt x="39092" y="11065"/>
                    </a:cubicBezTo>
                    <a:cubicBezTo>
                      <a:pt x="41076" y="10648"/>
                      <a:pt x="42902" y="9917"/>
                      <a:pt x="44781" y="9291"/>
                    </a:cubicBezTo>
                    <a:cubicBezTo>
                      <a:pt x="46712" y="8612"/>
                      <a:pt x="48643" y="7986"/>
                      <a:pt x="50679" y="7777"/>
                    </a:cubicBezTo>
                    <a:cubicBezTo>
                      <a:pt x="51044" y="7725"/>
                      <a:pt x="55794" y="7516"/>
                      <a:pt x="56159" y="7516"/>
                    </a:cubicBezTo>
                    <a:cubicBezTo>
                      <a:pt x="56316" y="6786"/>
                      <a:pt x="52088" y="6212"/>
                      <a:pt x="52297" y="5481"/>
                    </a:cubicBezTo>
                    <a:lnTo>
                      <a:pt x="52297" y="5481"/>
                    </a:lnTo>
                    <a:cubicBezTo>
                      <a:pt x="51566" y="5533"/>
                      <a:pt x="50783" y="5585"/>
                      <a:pt x="50053" y="5690"/>
                    </a:cubicBezTo>
                    <a:cubicBezTo>
                      <a:pt x="47756" y="6055"/>
                      <a:pt x="45721" y="6786"/>
                      <a:pt x="43790" y="7516"/>
                    </a:cubicBezTo>
                    <a:cubicBezTo>
                      <a:pt x="41858" y="8247"/>
                      <a:pt x="40084" y="9030"/>
                      <a:pt x="38309" y="9447"/>
                    </a:cubicBezTo>
                    <a:cubicBezTo>
                      <a:pt x="37494" y="9629"/>
                      <a:pt x="36756" y="9771"/>
                      <a:pt x="35995" y="9771"/>
                    </a:cubicBezTo>
                    <a:cubicBezTo>
                      <a:pt x="35880" y="9771"/>
                      <a:pt x="35764" y="9767"/>
                      <a:pt x="35648" y="9761"/>
                    </a:cubicBezTo>
                    <a:cubicBezTo>
                      <a:pt x="34760" y="9708"/>
                      <a:pt x="33978" y="9500"/>
                      <a:pt x="33247" y="9134"/>
                    </a:cubicBezTo>
                    <a:cubicBezTo>
                      <a:pt x="32882" y="8925"/>
                      <a:pt x="32516" y="8665"/>
                      <a:pt x="32203" y="8404"/>
                    </a:cubicBezTo>
                    <a:cubicBezTo>
                      <a:pt x="31890" y="8143"/>
                      <a:pt x="31525" y="7777"/>
                      <a:pt x="31211" y="7464"/>
                    </a:cubicBezTo>
                    <a:cubicBezTo>
                      <a:pt x="30533" y="6786"/>
                      <a:pt x="29959" y="6159"/>
                      <a:pt x="29228" y="5481"/>
                    </a:cubicBezTo>
                    <a:cubicBezTo>
                      <a:pt x="28863" y="5115"/>
                      <a:pt x="28445" y="4802"/>
                      <a:pt x="27923" y="4594"/>
                    </a:cubicBezTo>
                    <a:cubicBezTo>
                      <a:pt x="27349" y="4333"/>
                      <a:pt x="26827" y="4333"/>
                      <a:pt x="26358" y="4333"/>
                    </a:cubicBezTo>
                    <a:cubicBezTo>
                      <a:pt x="25470" y="4385"/>
                      <a:pt x="24687" y="4594"/>
                      <a:pt x="23905" y="4750"/>
                    </a:cubicBezTo>
                    <a:cubicBezTo>
                      <a:pt x="23174" y="4959"/>
                      <a:pt x="22443" y="5168"/>
                      <a:pt x="21713" y="5272"/>
                    </a:cubicBezTo>
                    <a:cubicBezTo>
                      <a:pt x="21034" y="5376"/>
                      <a:pt x="20356" y="5481"/>
                      <a:pt x="19625" y="5481"/>
                    </a:cubicBezTo>
                    <a:cubicBezTo>
                      <a:pt x="18268" y="5481"/>
                      <a:pt x="16911" y="5220"/>
                      <a:pt x="15658" y="4855"/>
                    </a:cubicBezTo>
                    <a:cubicBezTo>
                      <a:pt x="14406" y="4489"/>
                      <a:pt x="13257" y="4019"/>
                      <a:pt x="12161" y="3498"/>
                    </a:cubicBezTo>
                    <a:lnTo>
                      <a:pt x="9082" y="2141"/>
                    </a:lnTo>
                    <a:cubicBezTo>
                      <a:pt x="7203" y="1305"/>
                      <a:pt x="5533" y="731"/>
                      <a:pt x="4176" y="418"/>
                    </a:cubicBezTo>
                    <a:cubicBezTo>
                      <a:pt x="2819" y="157"/>
                      <a:pt x="1775" y="53"/>
                      <a:pt x="10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22;p62">
                <a:extLst>
                  <a:ext uri="{FF2B5EF4-FFF2-40B4-BE49-F238E27FC236}">
                    <a16:creationId xmlns:a16="http://schemas.microsoft.com/office/drawing/2014/main" id="{973F9B9E-6EF4-0B52-2F6A-C8FE36DCC92B}"/>
                  </a:ext>
                </a:extLst>
              </p:cNvPr>
              <p:cNvSpPr/>
              <p:nvPr/>
            </p:nvSpPr>
            <p:spPr>
              <a:xfrm rot="408143">
                <a:off x="8035626" y="2480722"/>
                <a:ext cx="501271" cy="700347"/>
              </a:xfrm>
              <a:custGeom>
                <a:avLst/>
                <a:gdLst/>
                <a:ahLst/>
                <a:cxnLst/>
                <a:rect l="l" t="t" r="r" b="b"/>
                <a:pathLst>
                  <a:path w="29176" h="40763" extrusionOk="0">
                    <a:moveTo>
                      <a:pt x="2134" y="1"/>
                    </a:moveTo>
                    <a:cubicBezTo>
                      <a:pt x="1725" y="1"/>
                      <a:pt x="1376" y="45"/>
                      <a:pt x="1096" y="105"/>
                    </a:cubicBezTo>
                    <a:cubicBezTo>
                      <a:pt x="313" y="210"/>
                      <a:pt x="0" y="418"/>
                      <a:pt x="0" y="418"/>
                    </a:cubicBezTo>
                    <a:cubicBezTo>
                      <a:pt x="0" y="418"/>
                      <a:pt x="366" y="262"/>
                      <a:pt x="1149" y="105"/>
                    </a:cubicBezTo>
                    <a:cubicBezTo>
                      <a:pt x="1354" y="76"/>
                      <a:pt x="1602" y="55"/>
                      <a:pt x="1883" y="55"/>
                    </a:cubicBezTo>
                    <a:cubicBezTo>
                      <a:pt x="2602" y="55"/>
                      <a:pt x="3544" y="192"/>
                      <a:pt x="4593" y="679"/>
                    </a:cubicBezTo>
                    <a:cubicBezTo>
                      <a:pt x="6107" y="1306"/>
                      <a:pt x="7777" y="2506"/>
                      <a:pt x="9343" y="4281"/>
                    </a:cubicBezTo>
                    <a:cubicBezTo>
                      <a:pt x="10125" y="5168"/>
                      <a:pt x="10856" y="6212"/>
                      <a:pt x="11482" y="7360"/>
                    </a:cubicBezTo>
                    <a:cubicBezTo>
                      <a:pt x="11796" y="7986"/>
                      <a:pt x="12057" y="8612"/>
                      <a:pt x="12265" y="9239"/>
                    </a:cubicBezTo>
                    <a:cubicBezTo>
                      <a:pt x="12422" y="9917"/>
                      <a:pt x="12422" y="10596"/>
                      <a:pt x="12318" y="11274"/>
                    </a:cubicBezTo>
                    <a:cubicBezTo>
                      <a:pt x="12109" y="12683"/>
                      <a:pt x="11639" y="14093"/>
                      <a:pt x="11378" y="15711"/>
                    </a:cubicBezTo>
                    <a:cubicBezTo>
                      <a:pt x="11274" y="16493"/>
                      <a:pt x="11169" y="17381"/>
                      <a:pt x="11326" y="18268"/>
                    </a:cubicBezTo>
                    <a:cubicBezTo>
                      <a:pt x="11378" y="18738"/>
                      <a:pt x="11482" y="19207"/>
                      <a:pt x="11743" y="19677"/>
                    </a:cubicBezTo>
                    <a:cubicBezTo>
                      <a:pt x="11848" y="19886"/>
                      <a:pt x="12004" y="20147"/>
                      <a:pt x="12161" y="20303"/>
                    </a:cubicBezTo>
                    <a:cubicBezTo>
                      <a:pt x="12318" y="20512"/>
                      <a:pt x="12474" y="20721"/>
                      <a:pt x="12683" y="20877"/>
                    </a:cubicBezTo>
                    <a:cubicBezTo>
                      <a:pt x="13048" y="21243"/>
                      <a:pt x="13466" y="21556"/>
                      <a:pt x="13988" y="21765"/>
                    </a:cubicBezTo>
                    <a:cubicBezTo>
                      <a:pt x="14457" y="21974"/>
                      <a:pt x="14927" y="22130"/>
                      <a:pt x="15449" y="22234"/>
                    </a:cubicBezTo>
                    <a:cubicBezTo>
                      <a:pt x="15945" y="22287"/>
                      <a:pt x="16441" y="22300"/>
                      <a:pt x="16930" y="22300"/>
                    </a:cubicBezTo>
                    <a:cubicBezTo>
                      <a:pt x="17419" y="22300"/>
                      <a:pt x="17902" y="22287"/>
                      <a:pt x="18372" y="22287"/>
                    </a:cubicBezTo>
                    <a:cubicBezTo>
                      <a:pt x="19311" y="22287"/>
                      <a:pt x="20251" y="22391"/>
                      <a:pt x="21086" y="22809"/>
                    </a:cubicBezTo>
                    <a:cubicBezTo>
                      <a:pt x="21294" y="22913"/>
                      <a:pt x="21451" y="23017"/>
                      <a:pt x="21660" y="23174"/>
                    </a:cubicBezTo>
                    <a:cubicBezTo>
                      <a:pt x="21869" y="23331"/>
                      <a:pt x="22077" y="23487"/>
                      <a:pt x="22234" y="23644"/>
                    </a:cubicBezTo>
                    <a:cubicBezTo>
                      <a:pt x="22599" y="23957"/>
                      <a:pt x="22860" y="24374"/>
                      <a:pt x="23121" y="24792"/>
                    </a:cubicBezTo>
                    <a:cubicBezTo>
                      <a:pt x="23695" y="25679"/>
                      <a:pt x="24061" y="26671"/>
                      <a:pt x="24426" y="27715"/>
                    </a:cubicBezTo>
                    <a:cubicBezTo>
                      <a:pt x="24791" y="28706"/>
                      <a:pt x="25104" y="29802"/>
                      <a:pt x="25418" y="30846"/>
                    </a:cubicBezTo>
                    <a:cubicBezTo>
                      <a:pt x="25992" y="33038"/>
                      <a:pt x="26566" y="35335"/>
                      <a:pt x="27453" y="37631"/>
                    </a:cubicBezTo>
                    <a:cubicBezTo>
                      <a:pt x="27871" y="38675"/>
                      <a:pt x="28340" y="39719"/>
                      <a:pt x="28862" y="40763"/>
                    </a:cubicBezTo>
                    <a:cubicBezTo>
                      <a:pt x="28914" y="40606"/>
                      <a:pt x="28967" y="40502"/>
                      <a:pt x="29019" y="40345"/>
                    </a:cubicBezTo>
                    <a:cubicBezTo>
                      <a:pt x="29071" y="39771"/>
                      <a:pt x="29123" y="39145"/>
                      <a:pt x="29175" y="38518"/>
                    </a:cubicBezTo>
                    <a:cubicBezTo>
                      <a:pt x="28967" y="38049"/>
                      <a:pt x="28758" y="37579"/>
                      <a:pt x="28549" y="37109"/>
                    </a:cubicBezTo>
                    <a:cubicBezTo>
                      <a:pt x="27714" y="34865"/>
                      <a:pt x="27088" y="32568"/>
                      <a:pt x="26409" y="30376"/>
                    </a:cubicBezTo>
                    <a:cubicBezTo>
                      <a:pt x="26096" y="29280"/>
                      <a:pt x="25731" y="28184"/>
                      <a:pt x="25313" y="27141"/>
                    </a:cubicBezTo>
                    <a:cubicBezTo>
                      <a:pt x="24948" y="26044"/>
                      <a:pt x="24478" y="25001"/>
                      <a:pt x="23800" y="24061"/>
                    </a:cubicBezTo>
                    <a:cubicBezTo>
                      <a:pt x="23434" y="23539"/>
                      <a:pt x="23069" y="23122"/>
                      <a:pt x="22599" y="22704"/>
                    </a:cubicBezTo>
                    <a:cubicBezTo>
                      <a:pt x="22443" y="22600"/>
                      <a:pt x="22338" y="22495"/>
                      <a:pt x="22234" y="22443"/>
                    </a:cubicBezTo>
                    <a:lnTo>
                      <a:pt x="21869" y="22182"/>
                    </a:lnTo>
                    <a:cubicBezTo>
                      <a:pt x="21608" y="22026"/>
                      <a:pt x="21347" y="21921"/>
                      <a:pt x="21086" y="21765"/>
                    </a:cubicBezTo>
                    <a:cubicBezTo>
                      <a:pt x="20167" y="21431"/>
                      <a:pt x="19315" y="21397"/>
                      <a:pt x="18504" y="21397"/>
                    </a:cubicBezTo>
                    <a:cubicBezTo>
                      <a:pt x="18301" y="21397"/>
                      <a:pt x="18100" y="21399"/>
                      <a:pt x="17902" y="21399"/>
                    </a:cubicBezTo>
                    <a:cubicBezTo>
                      <a:pt x="17432" y="21426"/>
                      <a:pt x="16963" y="21452"/>
                      <a:pt x="16499" y="21452"/>
                    </a:cubicBezTo>
                    <a:cubicBezTo>
                      <a:pt x="16036" y="21452"/>
                      <a:pt x="15580" y="21426"/>
                      <a:pt x="15136" y="21347"/>
                    </a:cubicBezTo>
                    <a:cubicBezTo>
                      <a:pt x="14301" y="21191"/>
                      <a:pt x="13518" y="20773"/>
                      <a:pt x="12944" y="20147"/>
                    </a:cubicBezTo>
                    <a:cubicBezTo>
                      <a:pt x="12318" y="19521"/>
                      <a:pt x="12057" y="18738"/>
                      <a:pt x="11952" y="17955"/>
                    </a:cubicBezTo>
                    <a:cubicBezTo>
                      <a:pt x="11848" y="17120"/>
                      <a:pt x="11952" y="16337"/>
                      <a:pt x="12057" y="15554"/>
                    </a:cubicBezTo>
                    <a:cubicBezTo>
                      <a:pt x="12318" y="14040"/>
                      <a:pt x="12735" y="12579"/>
                      <a:pt x="12892" y="11118"/>
                    </a:cubicBezTo>
                    <a:cubicBezTo>
                      <a:pt x="12944" y="10387"/>
                      <a:pt x="12892" y="9604"/>
                      <a:pt x="12631" y="8926"/>
                    </a:cubicBezTo>
                    <a:cubicBezTo>
                      <a:pt x="12370" y="8195"/>
                      <a:pt x="12057" y="7569"/>
                      <a:pt x="11743" y="6994"/>
                    </a:cubicBezTo>
                    <a:cubicBezTo>
                      <a:pt x="11065" y="5794"/>
                      <a:pt x="10230" y="4802"/>
                      <a:pt x="9447" y="3915"/>
                    </a:cubicBezTo>
                    <a:cubicBezTo>
                      <a:pt x="7777" y="2193"/>
                      <a:pt x="6055" y="1045"/>
                      <a:pt x="4541" y="471"/>
                    </a:cubicBezTo>
                    <a:cubicBezTo>
                      <a:pt x="3607" y="116"/>
                      <a:pt x="2793" y="1"/>
                      <a:pt x="2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23;p62">
                <a:extLst>
                  <a:ext uri="{FF2B5EF4-FFF2-40B4-BE49-F238E27FC236}">
                    <a16:creationId xmlns:a16="http://schemas.microsoft.com/office/drawing/2014/main" id="{66945015-C928-6FAF-4B5B-030101764543}"/>
                  </a:ext>
                </a:extLst>
              </p:cNvPr>
              <p:cNvSpPr/>
              <p:nvPr/>
            </p:nvSpPr>
            <p:spPr>
              <a:xfrm rot="408143">
                <a:off x="7390431" y="3167365"/>
                <a:ext cx="1117311" cy="415195"/>
              </a:xfrm>
              <a:custGeom>
                <a:avLst/>
                <a:gdLst/>
                <a:ahLst/>
                <a:cxnLst/>
                <a:rect l="l" t="t" r="r" b="b"/>
                <a:pathLst>
                  <a:path w="65032" h="24166" extrusionOk="0">
                    <a:moveTo>
                      <a:pt x="63876" y="1593"/>
                    </a:moveTo>
                    <a:lnTo>
                      <a:pt x="65031" y="2088"/>
                    </a:lnTo>
                    <a:cubicBezTo>
                      <a:pt x="64720" y="1806"/>
                      <a:pt x="64327" y="1650"/>
                      <a:pt x="63876" y="1593"/>
                    </a:cubicBezTo>
                    <a:close/>
                    <a:moveTo>
                      <a:pt x="60282" y="0"/>
                    </a:moveTo>
                    <a:cubicBezTo>
                      <a:pt x="57516" y="992"/>
                      <a:pt x="55219" y="2506"/>
                      <a:pt x="53132" y="4124"/>
                    </a:cubicBezTo>
                    <a:cubicBezTo>
                      <a:pt x="51044" y="5741"/>
                      <a:pt x="49217" y="7464"/>
                      <a:pt x="47443" y="9134"/>
                    </a:cubicBezTo>
                    <a:cubicBezTo>
                      <a:pt x="43946" y="12526"/>
                      <a:pt x="40815" y="15814"/>
                      <a:pt x="37318" y="18163"/>
                    </a:cubicBezTo>
                    <a:cubicBezTo>
                      <a:pt x="36430" y="18737"/>
                      <a:pt x="35543" y="19259"/>
                      <a:pt x="34656" y="19677"/>
                    </a:cubicBezTo>
                    <a:cubicBezTo>
                      <a:pt x="34447" y="19781"/>
                      <a:pt x="34186" y="19885"/>
                      <a:pt x="33925" y="19990"/>
                    </a:cubicBezTo>
                    <a:cubicBezTo>
                      <a:pt x="33717" y="20094"/>
                      <a:pt x="33508" y="20199"/>
                      <a:pt x="33299" y="20303"/>
                    </a:cubicBezTo>
                    <a:cubicBezTo>
                      <a:pt x="32829" y="20512"/>
                      <a:pt x="32412" y="20616"/>
                      <a:pt x="31942" y="20721"/>
                    </a:cubicBezTo>
                    <a:cubicBezTo>
                      <a:pt x="31472" y="20828"/>
                      <a:pt x="30992" y="20873"/>
                      <a:pt x="30506" y="20873"/>
                    </a:cubicBezTo>
                    <a:cubicBezTo>
                      <a:pt x="29099" y="20873"/>
                      <a:pt x="27636" y="20495"/>
                      <a:pt x="26201" y="20146"/>
                    </a:cubicBezTo>
                    <a:cubicBezTo>
                      <a:pt x="25418" y="20042"/>
                      <a:pt x="24740" y="19364"/>
                      <a:pt x="23800" y="18842"/>
                    </a:cubicBezTo>
                    <a:cubicBezTo>
                      <a:pt x="23539" y="18685"/>
                      <a:pt x="23278" y="18581"/>
                      <a:pt x="22965" y="18528"/>
                    </a:cubicBezTo>
                    <a:cubicBezTo>
                      <a:pt x="22887" y="18502"/>
                      <a:pt x="22808" y="18489"/>
                      <a:pt x="22724" y="18489"/>
                    </a:cubicBezTo>
                    <a:cubicBezTo>
                      <a:pt x="22639" y="18489"/>
                      <a:pt x="22548" y="18502"/>
                      <a:pt x="22443" y="18528"/>
                    </a:cubicBezTo>
                    <a:cubicBezTo>
                      <a:pt x="22339" y="18528"/>
                      <a:pt x="22234" y="18581"/>
                      <a:pt x="22078" y="18581"/>
                    </a:cubicBezTo>
                    <a:cubicBezTo>
                      <a:pt x="21869" y="18685"/>
                      <a:pt x="21608" y="18737"/>
                      <a:pt x="21347" y="18946"/>
                    </a:cubicBezTo>
                    <a:cubicBezTo>
                      <a:pt x="21138" y="19103"/>
                      <a:pt x="20930" y="19364"/>
                      <a:pt x="20877" y="19677"/>
                    </a:cubicBezTo>
                    <a:cubicBezTo>
                      <a:pt x="20825" y="19990"/>
                      <a:pt x="20825" y="20251"/>
                      <a:pt x="20825" y="20460"/>
                    </a:cubicBezTo>
                    <a:cubicBezTo>
                      <a:pt x="20825" y="20668"/>
                      <a:pt x="20877" y="20877"/>
                      <a:pt x="20825" y="21034"/>
                    </a:cubicBezTo>
                    <a:cubicBezTo>
                      <a:pt x="20825" y="21190"/>
                      <a:pt x="20773" y="21295"/>
                      <a:pt x="20721" y="21399"/>
                    </a:cubicBezTo>
                    <a:cubicBezTo>
                      <a:pt x="20669" y="21451"/>
                      <a:pt x="20616" y="21451"/>
                      <a:pt x="20564" y="21503"/>
                    </a:cubicBezTo>
                    <a:cubicBezTo>
                      <a:pt x="20512" y="21556"/>
                      <a:pt x="20512" y="21556"/>
                      <a:pt x="20460" y="21556"/>
                    </a:cubicBezTo>
                    <a:cubicBezTo>
                      <a:pt x="20460" y="21556"/>
                      <a:pt x="20355" y="21608"/>
                      <a:pt x="20355" y="21608"/>
                    </a:cubicBezTo>
                    <a:lnTo>
                      <a:pt x="20303" y="21660"/>
                    </a:lnTo>
                    <a:cubicBezTo>
                      <a:pt x="19677" y="22077"/>
                      <a:pt x="18999" y="22443"/>
                      <a:pt x="18320" y="22704"/>
                    </a:cubicBezTo>
                    <a:cubicBezTo>
                      <a:pt x="16963" y="23226"/>
                      <a:pt x="15554" y="23487"/>
                      <a:pt x="14197" y="23539"/>
                    </a:cubicBezTo>
                    <a:cubicBezTo>
                      <a:pt x="14018" y="23546"/>
                      <a:pt x="13841" y="23549"/>
                      <a:pt x="13664" y="23549"/>
                    </a:cubicBezTo>
                    <a:cubicBezTo>
                      <a:pt x="12499" y="23549"/>
                      <a:pt x="11377" y="23407"/>
                      <a:pt x="10335" y="23226"/>
                    </a:cubicBezTo>
                    <a:cubicBezTo>
                      <a:pt x="7986" y="22756"/>
                      <a:pt x="6003" y="21973"/>
                      <a:pt x="4437" y="21242"/>
                    </a:cubicBezTo>
                    <a:cubicBezTo>
                      <a:pt x="3706" y="20877"/>
                      <a:pt x="3028" y="20512"/>
                      <a:pt x="2454" y="20199"/>
                    </a:cubicBezTo>
                    <a:cubicBezTo>
                      <a:pt x="1880" y="19885"/>
                      <a:pt x="1410" y="19624"/>
                      <a:pt x="1045" y="19364"/>
                    </a:cubicBezTo>
                    <a:cubicBezTo>
                      <a:pt x="314" y="18842"/>
                      <a:pt x="1" y="18529"/>
                      <a:pt x="1" y="18528"/>
                    </a:cubicBezTo>
                    <a:lnTo>
                      <a:pt x="1" y="18528"/>
                    </a:lnTo>
                    <a:cubicBezTo>
                      <a:pt x="1" y="18529"/>
                      <a:pt x="314" y="18894"/>
                      <a:pt x="1045" y="19416"/>
                    </a:cubicBezTo>
                    <a:cubicBezTo>
                      <a:pt x="1410" y="19677"/>
                      <a:pt x="1880" y="19990"/>
                      <a:pt x="2454" y="20355"/>
                    </a:cubicBezTo>
                    <a:cubicBezTo>
                      <a:pt x="3028" y="20668"/>
                      <a:pt x="3706" y="21086"/>
                      <a:pt x="4489" y="21503"/>
                    </a:cubicBezTo>
                    <a:cubicBezTo>
                      <a:pt x="6003" y="22338"/>
                      <a:pt x="8038" y="23226"/>
                      <a:pt x="10491" y="23748"/>
                    </a:cubicBezTo>
                    <a:cubicBezTo>
                      <a:pt x="11744" y="24009"/>
                      <a:pt x="13101" y="24165"/>
                      <a:pt x="14562" y="24165"/>
                    </a:cubicBezTo>
                    <a:cubicBezTo>
                      <a:pt x="15971" y="24113"/>
                      <a:pt x="17485" y="23904"/>
                      <a:pt x="18946" y="23330"/>
                    </a:cubicBezTo>
                    <a:cubicBezTo>
                      <a:pt x="19677" y="23069"/>
                      <a:pt x="20408" y="22652"/>
                      <a:pt x="21138" y="22234"/>
                    </a:cubicBezTo>
                    <a:cubicBezTo>
                      <a:pt x="21347" y="22077"/>
                      <a:pt x="21504" y="21869"/>
                      <a:pt x="21608" y="21608"/>
                    </a:cubicBezTo>
                    <a:cubicBezTo>
                      <a:pt x="21765" y="21347"/>
                      <a:pt x="21765" y="21086"/>
                      <a:pt x="21765" y="20825"/>
                    </a:cubicBezTo>
                    <a:cubicBezTo>
                      <a:pt x="21765" y="20616"/>
                      <a:pt x="21765" y="20407"/>
                      <a:pt x="21765" y="20251"/>
                    </a:cubicBezTo>
                    <a:cubicBezTo>
                      <a:pt x="21765" y="20042"/>
                      <a:pt x="21817" y="19938"/>
                      <a:pt x="21869" y="19885"/>
                    </a:cubicBezTo>
                    <a:cubicBezTo>
                      <a:pt x="21973" y="19729"/>
                      <a:pt x="22026" y="19677"/>
                      <a:pt x="22182" y="19624"/>
                    </a:cubicBezTo>
                    <a:cubicBezTo>
                      <a:pt x="22339" y="19572"/>
                      <a:pt x="22495" y="19572"/>
                      <a:pt x="22704" y="19520"/>
                    </a:cubicBezTo>
                    <a:cubicBezTo>
                      <a:pt x="22726" y="19515"/>
                      <a:pt x="22749" y="19512"/>
                      <a:pt x="22774" y="19512"/>
                    </a:cubicBezTo>
                    <a:cubicBezTo>
                      <a:pt x="22989" y="19512"/>
                      <a:pt x="23316" y="19704"/>
                      <a:pt x="23644" y="19938"/>
                    </a:cubicBezTo>
                    <a:cubicBezTo>
                      <a:pt x="24009" y="20146"/>
                      <a:pt x="24426" y="20460"/>
                      <a:pt x="24844" y="20773"/>
                    </a:cubicBezTo>
                    <a:cubicBezTo>
                      <a:pt x="25105" y="20929"/>
                      <a:pt x="25366" y="21086"/>
                      <a:pt x="25679" y="21190"/>
                    </a:cubicBezTo>
                    <a:lnTo>
                      <a:pt x="26410" y="21347"/>
                    </a:lnTo>
                    <a:cubicBezTo>
                      <a:pt x="27349" y="21608"/>
                      <a:pt x="28341" y="21921"/>
                      <a:pt x="29437" y="22077"/>
                    </a:cubicBezTo>
                    <a:cubicBezTo>
                      <a:pt x="29892" y="22146"/>
                      <a:pt x="30368" y="22184"/>
                      <a:pt x="30846" y="22184"/>
                    </a:cubicBezTo>
                    <a:cubicBezTo>
                      <a:pt x="31463" y="22184"/>
                      <a:pt x="32084" y="22120"/>
                      <a:pt x="32673" y="21973"/>
                    </a:cubicBezTo>
                    <a:cubicBezTo>
                      <a:pt x="33247" y="21869"/>
                      <a:pt x="33769" y="21660"/>
                      <a:pt x="34238" y="21451"/>
                    </a:cubicBezTo>
                    <a:lnTo>
                      <a:pt x="35700" y="20825"/>
                    </a:lnTo>
                    <a:cubicBezTo>
                      <a:pt x="36639" y="20407"/>
                      <a:pt x="37631" y="19885"/>
                      <a:pt x="38518" y="19259"/>
                    </a:cubicBezTo>
                    <a:cubicBezTo>
                      <a:pt x="42224" y="16911"/>
                      <a:pt x="45512" y="13675"/>
                      <a:pt x="49009" y="10491"/>
                    </a:cubicBezTo>
                    <a:cubicBezTo>
                      <a:pt x="50783" y="8873"/>
                      <a:pt x="52610" y="7255"/>
                      <a:pt x="54645" y="5794"/>
                    </a:cubicBezTo>
                    <a:cubicBezTo>
                      <a:pt x="56263" y="4601"/>
                      <a:pt x="60695" y="1568"/>
                      <a:pt x="63463" y="1568"/>
                    </a:cubicBezTo>
                    <a:cubicBezTo>
                      <a:pt x="63605" y="1568"/>
                      <a:pt x="63743" y="1576"/>
                      <a:pt x="63876" y="1593"/>
                    </a:cubicBezTo>
                    <a:lnTo>
                      <a:pt x="63876" y="1593"/>
                    </a:lnTo>
                    <a:lnTo>
                      <a:pt x="60282" y="53"/>
                    </a:lnTo>
                    <a:lnTo>
                      <a:pt x="602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24;p62">
                <a:extLst>
                  <a:ext uri="{FF2B5EF4-FFF2-40B4-BE49-F238E27FC236}">
                    <a16:creationId xmlns:a16="http://schemas.microsoft.com/office/drawing/2014/main" id="{7866931F-8376-FA3D-FC12-973FEBA46B94}"/>
                  </a:ext>
                </a:extLst>
              </p:cNvPr>
              <p:cNvSpPr/>
              <p:nvPr/>
            </p:nvSpPr>
            <p:spPr>
              <a:xfrm rot="408143">
                <a:off x="7506477" y="3476372"/>
                <a:ext cx="494090" cy="161415"/>
              </a:xfrm>
              <a:custGeom>
                <a:avLst/>
                <a:gdLst/>
                <a:ahLst/>
                <a:cxnLst/>
                <a:rect l="l" t="t" r="r" b="b"/>
                <a:pathLst>
                  <a:path w="28758" h="9395" extrusionOk="0">
                    <a:moveTo>
                      <a:pt x="27401" y="0"/>
                    </a:moveTo>
                    <a:cubicBezTo>
                      <a:pt x="26201" y="2088"/>
                      <a:pt x="24948" y="3967"/>
                      <a:pt x="23434" y="5376"/>
                    </a:cubicBezTo>
                    <a:cubicBezTo>
                      <a:pt x="21921" y="6837"/>
                      <a:pt x="20146" y="7829"/>
                      <a:pt x="18320" y="8194"/>
                    </a:cubicBezTo>
                    <a:cubicBezTo>
                      <a:pt x="17541" y="8367"/>
                      <a:pt x="16763" y="8468"/>
                      <a:pt x="16015" y="8468"/>
                    </a:cubicBezTo>
                    <a:cubicBezTo>
                      <a:pt x="15860" y="8468"/>
                      <a:pt x="15706" y="8464"/>
                      <a:pt x="15554" y="8455"/>
                    </a:cubicBezTo>
                    <a:cubicBezTo>
                      <a:pt x="14718" y="8403"/>
                      <a:pt x="13831" y="8194"/>
                      <a:pt x="12996" y="7985"/>
                    </a:cubicBezTo>
                    <a:cubicBezTo>
                      <a:pt x="11274" y="7516"/>
                      <a:pt x="9708" y="6994"/>
                      <a:pt x="8247" y="6837"/>
                    </a:cubicBezTo>
                    <a:cubicBezTo>
                      <a:pt x="7979" y="6818"/>
                      <a:pt x="7719" y="6806"/>
                      <a:pt x="7465" y="6806"/>
                    </a:cubicBezTo>
                    <a:cubicBezTo>
                      <a:pt x="7026" y="6806"/>
                      <a:pt x="6608" y="6842"/>
                      <a:pt x="6211" y="6942"/>
                    </a:cubicBezTo>
                    <a:cubicBezTo>
                      <a:pt x="5585" y="7046"/>
                      <a:pt x="5063" y="7255"/>
                      <a:pt x="4593" y="7464"/>
                    </a:cubicBezTo>
                    <a:cubicBezTo>
                      <a:pt x="4124" y="7725"/>
                      <a:pt x="3706" y="7985"/>
                      <a:pt x="3341" y="8142"/>
                    </a:cubicBezTo>
                    <a:cubicBezTo>
                      <a:pt x="2923" y="8299"/>
                      <a:pt x="2558" y="8403"/>
                      <a:pt x="2193" y="8455"/>
                    </a:cubicBezTo>
                    <a:cubicBezTo>
                      <a:pt x="1994" y="8486"/>
                      <a:pt x="1804" y="8498"/>
                      <a:pt x="1625" y="8498"/>
                    </a:cubicBezTo>
                    <a:cubicBezTo>
                      <a:pt x="1191" y="8498"/>
                      <a:pt x="818" y="8425"/>
                      <a:pt x="522" y="8351"/>
                    </a:cubicBezTo>
                    <a:cubicBezTo>
                      <a:pt x="159" y="8299"/>
                      <a:pt x="2" y="8247"/>
                      <a:pt x="0" y="8246"/>
                    </a:cubicBezTo>
                    <a:lnTo>
                      <a:pt x="0" y="8246"/>
                    </a:lnTo>
                    <a:cubicBezTo>
                      <a:pt x="2" y="8247"/>
                      <a:pt x="159" y="8299"/>
                      <a:pt x="575" y="8403"/>
                    </a:cubicBezTo>
                    <a:cubicBezTo>
                      <a:pt x="890" y="8493"/>
                      <a:pt x="1361" y="8622"/>
                      <a:pt x="1988" y="8622"/>
                    </a:cubicBezTo>
                    <a:cubicBezTo>
                      <a:pt x="2087" y="8622"/>
                      <a:pt x="2190" y="8619"/>
                      <a:pt x="2297" y="8612"/>
                    </a:cubicBezTo>
                    <a:cubicBezTo>
                      <a:pt x="2662" y="8612"/>
                      <a:pt x="3080" y="8507"/>
                      <a:pt x="3497" y="8299"/>
                    </a:cubicBezTo>
                    <a:cubicBezTo>
                      <a:pt x="3915" y="8142"/>
                      <a:pt x="4332" y="7933"/>
                      <a:pt x="4802" y="7725"/>
                    </a:cubicBezTo>
                    <a:cubicBezTo>
                      <a:pt x="5324" y="7568"/>
                      <a:pt x="5846" y="7411"/>
                      <a:pt x="6420" y="7307"/>
                    </a:cubicBezTo>
                    <a:cubicBezTo>
                      <a:pt x="6649" y="7288"/>
                      <a:pt x="6879" y="7276"/>
                      <a:pt x="7110" y="7276"/>
                    </a:cubicBezTo>
                    <a:cubicBezTo>
                      <a:pt x="7512" y="7276"/>
                      <a:pt x="7921" y="7312"/>
                      <a:pt x="8351" y="7411"/>
                    </a:cubicBezTo>
                    <a:cubicBezTo>
                      <a:pt x="9760" y="7620"/>
                      <a:pt x="11274" y="8194"/>
                      <a:pt x="12996" y="8768"/>
                    </a:cubicBezTo>
                    <a:cubicBezTo>
                      <a:pt x="13831" y="9029"/>
                      <a:pt x="14771" y="9290"/>
                      <a:pt x="15762" y="9342"/>
                    </a:cubicBezTo>
                    <a:cubicBezTo>
                      <a:pt x="16093" y="9377"/>
                      <a:pt x="16423" y="9395"/>
                      <a:pt x="16756" y="9395"/>
                    </a:cubicBezTo>
                    <a:cubicBezTo>
                      <a:pt x="17421" y="9395"/>
                      <a:pt x="18094" y="9325"/>
                      <a:pt x="18789" y="9186"/>
                    </a:cubicBezTo>
                    <a:cubicBezTo>
                      <a:pt x="20773" y="8821"/>
                      <a:pt x="22756" y="7777"/>
                      <a:pt x="24426" y="6315"/>
                    </a:cubicBezTo>
                    <a:cubicBezTo>
                      <a:pt x="26096" y="4802"/>
                      <a:pt x="27453" y="2923"/>
                      <a:pt x="28758" y="887"/>
                    </a:cubicBezTo>
                    <a:lnTo>
                      <a:pt x="274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925;p62">
                <a:extLst>
                  <a:ext uri="{FF2B5EF4-FFF2-40B4-BE49-F238E27FC236}">
                    <a16:creationId xmlns:a16="http://schemas.microsoft.com/office/drawing/2014/main" id="{2E4B5800-1C9E-473F-D14B-24D0258234B9}"/>
                  </a:ext>
                </a:extLst>
              </p:cNvPr>
              <p:cNvSpPr/>
              <p:nvPr/>
            </p:nvSpPr>
            <p:spPr>
              <a:xfrm rot="408143">
                <a:off x="7935930" y="2747234"/>
                <a:ext cx="563140" cy="495000"/>
              </a:xfrm>
              <a:custGeom>
                <a:avLst/>
                <a:gdLst/>
                <a:ahLst/>
                <a:cxnLst/>
                <a:rect l="l" t="t" r="r" b="b"/>
                <a:pathLst>
                  <a:path w="32777" h="28811" extrusionOk="0">
                    <a:moveTo>
                      <a:pt x="835" y="0"/>
                    </a:moveTo>
                    <a:cubicBezTo>
                      <a:pt x="644" y="0"/>
                      <a:pt x="481" y="7"/>
                      <a:pt x="351" y="14"/>
                    </a:cubicBezTo>
                    <a:lnTo>
                      <a:pt x="351" y="14"/>
                    </a:lnTo>
                    <a:cubicBezTo>
                      <a:pt x="126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18"/>
                      <a:pt x="35" y="23"/>
                      <a:pt x="101" y="23"/>
                    </a:cubicBezTo>
                    <a:cubicBezTo>
                      <a:pt x="160" y="23"/>
                      <a:pt x="245" y="19"/>
                      <a:pt x="351" y="14"/>
                    </a:cubicBezTo>
                    <a:lnTo>
                      <a:pt x="351" y="14"/>
                    </a:lnTo>
                    <a:cubicBezTo>
                      <a:pt x="481" y="21"/>
                      <a:pt x="644" y="33"/>
                      <a:pt x="835" y="52"/>
                    </a:cubicBezTo>
                    <a:cubicBezTo>
                      <a:pt x="1409" y="52"/>
                      <a:pt x="2245" y="157"/>
                      <a:pt x="3236" y="522"/>
                    </a:cubicBezTo>
                    <a:cubicBezTo>
                      <a:pt x="3758" y="731"/>
                      <a:pt x="4332" y="992"/>
                      <a:pt x="4854" y="1409"/>
                    </a:cubicBezTo>
                    <a:cubicBezTo>
                      <a:pt x="5428" y="1827"/>
                      <a:pt x="5950" y="2401"/>
                      <a:pt x="6420" y="3027"/>
                    </a:cubicBezTo>
                    <a:cubicBezTo>
                      <a:pt x="7359" y="4332"/>
                      <a:pt x="8142" y="6055"/>
                      <a:pt x="9134" y="7881"/>
                    </a:cubicBezTo>
                    <a:cubicBezTo>
                      <a:pt x="9708" y="8821"/>
                      <a:pt x="10334" y="9812"/>
                      <a:pt x="11274" y="10647"/>
                    </a:cubicBezTo>
                    <a:cubicBezTo>
                      <a:pt x="12161" y="11482"/>
                      <a:pt x="13414" y="12109"/>
                      <a:pt x="14718" y="12265"/>
                    </a:cubicBezTo>
                    <a:cubicBezTo>
                      <a:pt x="15215" y="12342"/>
                      <a:pt x="15684" y="12390"/>
                      <a:pt x="16165" y="12390"/>
                    </a:cubicBezTo>
                    <a:cubicBezTo>
                      <a:pt x="16342" y="12390"/>
                      <a:pt x="16520" y="12384"/>
                      <a:pt x="16702" y="12370"/>
                    </a:cubicBezTo>
                    <a:cubicBezTo>
                      <a:pt x="17328" y="12370"/>
                      <a:pt x="17954" y="12318"/>
                      <a:pt x="18633" y="12318"/>
                    </a:cubicBezTo>
                    <a:cubicBezTo>
                      <a:pt x="19937" y="12318"/>
                      <a:pt x="21347" y="12318"/>
                      <a:pt x="22599" y="12787"/>
                    </a:cubicBezTo>
                    <a:cubicBezTo>
                      <a:pt x="23173" y="12996"/>
                      <a:pt x="23747" y="13414"/>
                      <a:pt x="24217" y="13883"/>
                    </a:cubicBezTo>
                    <a:cubicBezTo>
                      <a:pt x="24687" y="14405"/>
                      <a:pt x="25104" y="15032"/>
                      <a:pt x="25470" y="15710"/>
                    </a:cubicBezTo>
                    <a:cubicBezTo>
                      <a:pt x="25835" y="16388"/>
                      <a:pt x="26148" y="17067"/>
                      <a:pt x="26461" y="17850"/>
                    </a:cubicBezTo>
                    <a:lnTo>
                      <a:pt x="26670" y="18372"/>
                    </a:lnTo>
                    <a:cubicBezTo>
                      <a:pt x="26722" y="18528"/>
                      <a:pt x="26775" y="18737"/>
                      <a:pt x="26827" y="18894"/>
                    </a:cubicBezTo>
                    <a:cubicBezTo>
                      <a:pt x="26983" y="19311"/>
                      <a:pt x="27088" y="19677"/>
                      <a:pt x="27192" y="20094"/>
                    </a:cubicBezTo>
                    <a:cubicBezTo>
                      <a:pt x="27610" y="21660"/>
                      <a:pt x="27975" y="23330"/>
                      <a:pt x="28758" y="25052"/>
                    </a:cubicBezTo>
                    <a:cubicBezTo>
                      <a:pt x="29123" y="25940"/>
                      <a:pt x="29697" y="26775"/>
                      <a:pt x="30480" y="27558"/>
                    </a:cubicBezTo>
                    <a:cubicBezTo>
                      <a:pt x="31002" y="28079"/>
                      <a:pt x="31681" y="28497"/>
                      <a:pt x="32411" y="28810"/>
                    </a:cubicBezTo>
                    <a:cubicBezTo>
                      <a:pt x="32516" y="28340"/>
                      <a:pt x="32620" y="27819"/>
                      <a:pt x="32777" y="27401"/>
                    </a:cubicBezTo>
                    <a:cubicBezTo>
                      <a:pt x="32255" y="27140"/>
                      <a:pt x="31785" y="26879"/>
                      <a:pt x="31367" y="26514"/>
                    </a:cubicBezTo>
                    <a:cubicBezTo>
                      <a:pt x="30793" y="25940"/>
                      <a:pt x="30324" y="25261"/>
                      <a:pt x="29958" y="24530"/>
                    </a:cubicBezTo>
                    <a:cubicBezTo>
                      <a:pt x="29228" y="23017"/>
                      <a:pt x="28862" y="21347"/>
                      <a:pt x="28392" y="19729"/>
                    </a:cubicBezTo>
                    <a:cubicBezTo>
                      <a:pt x="28236" y="19311"/>
                      <a:pt x="28132" y="18894"/>
                      <a:pt x="27975" y="18476"/>
                    </a:cubicBezTo>
                    <a:cubicBezTo>
                      <a:pt x="27923" y="18320"/>
                      <a:pt x="27818" y="18059"/>
                      <a:pt x="27766" y="17850"/>
                    </a:cubicBezTo>
                    <a:lnTo>
                      <a:pt x="27505" y="17276"/>
                    </a:lnTo>
                    <a:cubicBezTo>
                      <a:pt x="27140" y="16545"/>
                      <a:pt x="26775" y="15762"/>
                      <a:pt x="26357" y="15032"/>
                    </a:cubicBezTo>
                    <a:cubicBezTo>
                      <a:pt x="25939" y="14353"/>
                      <a:pt x="25418" y="13622"/>
                      <a:pt x="24791" y="13048"/>
                    </a:cubicBezTo>
                    <a:cubicBezTo>
                      <a:pt x="24165" y="12422"/>
                      <a:pt x="23382" y="11952"/>
                      <a:pt x="22599" y="11743"/>
                    </a:cubicBezTo>
                    <a:cubicBezTo>
                      <a:pt x="21816" y="11482"/>
                      <a:pt x="21086" y="11430"/>
                      <a:pt x="20355" y="11378"/>
                    </a:cubicBezTo>
                    <a:cubicBezTo>
                      <a:pt x="19624" y="11378"/>
                      <a:pt x="18946" y="11378"/>
                      <a:pt x="18267" y="11430"/>
                    </a:cubicBezTo>
                    <a:lnTo>
                      <a:pt x="17276" y="11482"/>
                    </a:lnTo>
                    <a:lnTo>
                      <a:pt x="16336" y="11587"/>
                    </a:lnTo>
                    <a:cubicBezTo>
                      <a:pt x="15710" y="11587"/>
                      <a:pt x="15136" y="11587"/>
                      <a:pt x="14510" y="11482"/>
                    </a:cubicBezTo>
                    <a:cubicBezTo>
                      <a:pt x="13361" y="11326"/>
                      <a:pt x="12317" y="10804"/>
                      <a:pt x="11482" y="10021"/>
                    </a:cubicBezTo>
                    <a:cubicBezTo>
                      <a:pt x="10647" y="9290"/>
                      <a:pt x="10021" y="8351"/>
                      <a:pt x="9499" y="7464"/>
                    </a:cubicBezTo>
                    <a:cubicBezTo>
                      <a:pt x="8455" y="5689"/>
                      <a:pt x="7620" y="4019"/>
                      <a:pt x="6576" y="2714"/>
                    </a:cubicBezTo>
                    <a:cubicBezTo>
                      <a:pt x="6055" y="2088"/>
                      <a:pt x="5480" y="1566"/>
                      <a:pt x="4906" y="1201"/>
                    </a:cubicBezTo>
                    <a:cubicBezTo>
                      <a:pt x="4332" y="783"/>
                      <a:pt x="3758" y="522"/>
                      <a:pt x="3236" y="366"/>
                    </a:cubicBezTo>
                    <a:cubicBezTo>
                      <a:pt x="2192" y="0"/>
                      <a:pt x="1357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26;p62">
                <a:extLst>
                  <a:ext uri="{FF2B5EF4-FFF2-40B4-BE49-F238E27FC236}">
                    <a16:creationId xmlns:a16="http://schemas.microsoft.com/office/drawing/2014/main" id="{D48945B6-C3B2-5E87-EC10-0904CF912154}"/>
                  </a:ext>
                </a:extLst>
              </p:cNvPr>
              <p:cNvSpPr/>
              <p:nvPr/>
            </p:nvSpPr>
            <p:spPr>
              <a:xfrm rot="408143">
                <a:off x="7845947" y="3003805"/>
                <a:ext cx="609769" cy="221514"/>
              </a:xfrm>
              <a:custGeom>
                <a:avLst/>
                <a:gdLst/>
                <a:ahLst/>
                <a:cxnLst/>
                <a:rect l="l" t="t" r="r" b="b"/>
                <a:pathLst>
                  <a:path w="35491" h="1289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" y="4"/>
                      <a:pt x="159" y="212"/>
                      <a:pt x="522" y="627"/>
                    </a:cubicBezTo>
                    <a:cubicBezTo>
                      <a:pt x="887" y="992"/>
                      <a:pt x="1462" y="1566"/>
                      <a:pt x="2297" y="2193"/>
                    </a:cubicBezTo>
                    <a:cubicBezTo>
                      <a:pt x="3143" y="2740"/>
                      <a:pt x="4368" y="3240"/>
                      <a:pt x="5747" y="3240"/>
                    </a:cubicBezTo>
                    <a:cubicBezTo>
                      <a:pt x="5815" y="3240"/>
                      <a:pt x="5882" y="3239"/>
                      <a:pt x="5950" y="3237"/>
                    </a:cubicBezTo>
                    <a:cubicBezTo>
                      <a:pt x="7464" y="3184"/>
                      <a:pt x="9029" y="2662"/>
                      <a:pt x="10752" y="2088"/>
                    </a:cubicBezTo>
                    <a:cubicBezTo>
                      <a:pt x="11587" y="1827"/>
                      <a:pt x="12526" y="1566"/>
                      <a:pt x="13518" y="1462"/>
                    </a:cubicBezTo>
                    <a:cubicBezTo>
                      <a:pt x="13734" y="1438"/>
                      <a:pt x="13959" y="1425"/>
                      <a:pt x="14188" y="1425"/>
                    </a:cubicBezTo>
                    <a:cubicBezTo>
                      <a:pt x="14956" y="1425"/>
                      <a:pt x="15781" y="1570"/>
                      <a:pt x="16545" y="1932"/>
                    </a:cubicBezTo>
                    <a:cubicBezTo>
                      <a:pt x="17067" y="2141"/>
                      <a:pt x="17537" y="2506"/>
                      <a:pt x="18006" y="2819"/>
                    </a:cubicBezTo>
                    <a:cubicBezTo>
                      <a:pt x="18424" y="3184"/>
                      <a:pt x="18685" y="3602"/>
                      <a:pt x="18737" y="4124"/>
                    </a:cubicBezTo>
                    <a:cubicBezTo>
                      <a:pt x="18841" y="4646"/>
                      <a:pt x="18737" y="5220"/>
                      <a:pt x="18633" y="5846"/>
                    </a:cubicBezTo>
                    <a:cubicBezTo>
                      <a:pt x="18476" y="6420"/>
                      <a:pt x="18319" y="6994"/>
                      <a:pt x="18215" y="7673"/>
                    </a:cubicBezTo>
                    <a:cubicBezTo>
                      <a:pt x="18163" y="8038"/>
                      <a:pt x="18111" y="8404"/>
                      <a:pt x="18163" y="8821"/>
                    </a:cubicBezTo>
                    <a:cubicBezTo>
                      <a:pt x="18215" y="9239"/>
                      <a:pt x="18372" y="9708"/>
                      <a:pt x="18685" y="10074"/>
                    </a:cubicBezTo>
                    <a:cubicBezTo>
                      <a:pt x="19050" y="10491"/>
                      <a:pt x="19468" y="10700"/>
                      <a:pt x="19833" y="10857"/>
                    </a:cubicBezTo>
                    <a:cubicBezTo>
                      <a:pt x="20042" y="10961"/>
                      <a:pt x="20251" y="11013"/>
                      <a:pt x="20407" y="11065"/>
                    </a:cubicBezTo>
                    <a:cubicBezTo>
                      <a:pt x="20668" y="11118"/>
                      <a:pt x="20929" y="11170"/>
                      <a:pt x="21138" y="11170"/>
                    </a:cubicBezTo>
                    <a:cubicBezTo>
                      <a:pt x="22025" y="11065"/>
                      <a:pt x="22704" y="10752"/>
                      <a:pt x="23330" y="10439"/>
                    </a:cubicBezTo>
                    <a:cubicBezTo>
                      <a:pt x="23956" y="10126"/>
                      <a:pt x="24582" y="9813"/>
                      <a:pt x="25209" y="9500"/>
                    </a:cubicBezTo>
                    <a:cubicBezTo>
                      <a:pt x="26141" y="9111"/>
                      <a:pt x="27159" y="8810"/>
                      <a:pt x="28179" y="8810"/>
                    </a:cubicBezTo>
                    <a:cubicBezTo>
                      <a:pt x="28529" y="8810"/>
                      <a:pt x="28880" y="8845"/>
                      <a:pt x="29227" y="8925"/>
                    </a:cubicBezTo>
                    <a:cubicBezTo>
                      <a:pt x="30637" y="9239"/>
                      <a:pt x="34342" y="11692"/>
                      <a:pt x="35490" y="12892"/>
                    </a:cubicBezTo>
                    <a:lnTo>
                      <a:pt x="34133" y="10387"/>
                    </a:lnTo>
                    <a:cubicBezTo>
                      <a:pt x="33455" y="9708"/>
                      <a:pt x="32724" y="9082"/>
                      <a:pt x="31941" y="8612"/>
                    </a:cubicBezTo>
                    <a:cubicBezTo>
                      <a:pt x="31106" y="8090"/>
                      <a:pt x="30219" y="7725"/>
                      <a:pt x="29332" y="7568"/>
                    </a:cubicBezTo>
                    <a:cubicBezTo>
                      <a:pt x="28896" y="7496"/>
                      <a:pt x="28471" y="7457"/>
                      <a:pt x="28058" y="7457"/>
                    </a:cubicBezTo>
                    <a:cubicBezTo>
                      <a:pt x="27580" y="7457"/>
                      <a:pt x="27118" y="7509"/>
                      <a:pt x="26670" y="7621"/>
                    </a:cubicBezTo>
                    <a:cubicBezTo>
                      <a:pt x="25887" y="7777"/>
                      <a:pt x="25157" y="8090"/>
                      <a:pt x="24478" y="8404"/>
                    </a:cubicBezTo>
                    <a:cubicBezTo>
                      <a:pt x="23800" y="8717"/>
                      <a:pt x="23173" y="9082"/>
                      <a:pt x="22547" y="9395"/>
                    </a:cubicBezTo>
                    <a:cubicBezTo>
                      <a:pt x="21921" y="9708"/>
                      <a:pt x="21294" y="10021"/>
                      <a:pt x="20825" y="10021"/>
                    </a:cubicBezTo>
                    <a:cubicBezTo>
                      <a:pt x="20772" y="10021"/>
                      <a:pt x="20720" y="10021"/>
                      <a:pt x="20668" y="9969"/>
                    </a:cubicBezTo>
                    <a:cubicBezTo>
                      <a:pt x="20616" y="9969"/>
                      <a:pt x="20511" y="9969"/>
                      <a:pt x="20459" y="9917"/>
                    </a:cubicBezTo>
                    <a:cubicBezTo>
                      <a:pt x="20303" y="9917"/>
                      <a:pt x="20146" y="9865"/>
                      <a:pt x="19990" y="9761"/>
                    </a:cubicBezTo>
                    <a:cubicBezTo>
                      <a:pt x="19729" y="9656"/>
                      <a:pt x="19520" y="9500"/>
                      <a:pt x="19415" y="9343"/>
                    </a:cubicBezTo>
                    <a:cubicBezTo>
                      <a:pt x="19154" y="8978"/>
                      <a:pt x="19154" y="8351"/>
                      <a:pt x="19259" y="7777"/>
                    </a:cubicBezTo>
                    <a:cubicBezTo>
                      <a:pt x="19311" y="7151"/>
                      <a:pt x="19520" y="6525"/>
                      <a:pt x="19624" y="5898"/>
                    </a:cubicBezTo>
                    <a:cubicBezTo>
                      <a:pt x="19729" y="5272"/>
                      <a:pt x="19781" y="4541"/>
                      <a:pt x="19572" y="3811"/>
                    </a:cubicBezTo>
                    <a:cubicBezTo>
                      <a:pt x="19468" y="3498"/>
                      <a:pt x="19311" y="3132"/>
                      <a:pt x="19050" y="2819"/>
                    </a:cubicBezTo>
                    <a:cubicBezTo>
                      <a:pt x="18841" y="2506"/>
                      <a:pt x="18580" y="2245"/>
                      <a:pt x="18267" y="2088"/>
                    </a:cubicBezTo>
                    <a:cubicBezTo>
                      <a:pt x="17745" y="1671"/>
                      <a:pt x="17171" y="1358"/>
                      <a:pt x="16597" y="1149"/>
                    </a:cubicBezTo>
                    <a:cubicBezTo>
                      <a:pt x="15836" y="851"/>
                      <a:pt x="15075" y="742"/>
                      <a:pt x="14354" y="742"/>
                    </a:cubicBezTo>
                    <a:cubicBezTo>
                      <a:pt x="13938" y="742"/>
                      <a:pt x="13535" y="778"/>
                      <a:pt x="13152" y="836"/>
                    </a:cubicBezTo>
                    <a:cubicBezTo>
                      <a:pt x="12109" y="992"/>
                      <a:pt x="11221" y="1358"/>
                      <a:pt x="10334" y="1671"/>
                    </a:cubicBezTo>
                    <a:cubicBezTo>
                      <a:pt x="8664" y="2297"/>
                      <a:pt x="7203" y="2871"/>
                      <a:pt x="5793" y="2923"/>
                    </a:cubicBezTo>
                    <a:cubicBezTo>
                      <a:pt x="5713" y="2926"/>
                      <a:pt x="5634" y="2928"/>
                      <a:pt x="5555" y="2928"/>
                    </a:cubicBezTo>
                    <a:cubicBezTo>
                      <a:pt x="4249" y="2928"/>
                      <a:pt x="3136" y="2528"/>
                      <a:pt x="2349" y="2036"/>
                    </a:cubicBezTo>
                    <a:cubicBezTo>
                      <a:pt x="1462" y="1462"/>
                      <a:pt x="887" y="940"/>
                      <a:pt x="522" y="575"/>
                    </a:cubicBezTo>
                    <a:cubicBezTo>
                      <a:pt x="159" y="212"/>
                      <a:pt x="2" y="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27;p62">
                <a:extLst>
                  <a:ext uri="{FF2B5EF4-FFF2-40B4-BE49-F238E27FC236}">
                    <a16:creationId xmlns:a16="http://schemas.microsoft.com/office/drawing/2014/main" id="{0C269A69-F37A-E498-BAC2-0A242ECFA314}"/>
                  </a:ext>
                </a:extLst>
              </p:cNvPr>
              <p:cNvSpPr/>
              <p:nvPr/>
            </p:nvSpPr>
            <p:spPr>
              <a:xfrm rot="408143">
                <a:off x="7870204" y="3183119"/>
                <a:ext cx="661776" cy="201069"/>
              </a:xfrm>
              <a:custGeom>
                <a:avLst/>
                <a:gdLst/>
                <a:ahLst/>
                <a:cxnLst/>
                <a:rect l="l" t="t" r="r" b="b"/>
                <a:pathLst>
                  <a:path w="38518" h="11703" extrusionOk="0">
                    <a:moveTo>
                      <a:pt x="28862" y="0"/>
                    </a:moveTo>
                    <a:cubicBezTo>
                      <a:pt x="25888" y="0"/>
                      <a:pt x="23226" y="888"/>
                      <a:pt x="20982" y="2036"/>
                    </a:cubicBezTo>
                    <a:cubicBezTo>
                      <a:pt x="18737" y="3132"/>
                      <a:pt x="16858" y="4541"/>
                      <a:pt x="15136" y="5794"/>
                    </a:cubicBezTo>
                    <a:cubicBezTo>
                      <a:pt x="13414" y="7099"/>
                      <a:pt x="11848" y="8299"/>
                      <a:pt x="10335" y="9238"/>
                    </a:cubicBezTo>
                    <a:cubicBezTo>
                      <a:pt x="8873" y="10230"/>
                      <a:pt x="7360" y="10909"/>
                      <a:pt x="5950" y="10961"/>
                    </a:cubicBezTo>
                    <a:cubicBezTo>
                      <a:pt x="5838" y="10969"/>
                      <a:pt x="5727" y="10973"/>
                      <a:pt x="5617" y="10973"/>
                    </a:cubicBezTo>
                    <a:cubicBezTo>
                      <a:pt x="4344" y="10973"/>
                      <a:pt x="3218" y="10437"/>
                      <a:pt x="2401" y="9813"/>
                    </a:cubicBezTo>
                    <a:cubicBezTo>
                      <a:pt x="1514" y="9186"/>
                      <a:pt x="940" y="8508"/>
                      <a:pt x="522" y="8090"/>
                    </a:cubicBezTo>
                    <a:cubicBezTo>
                      <a:pt x="157" y="7621"/>
                      <a:pt x="1" y="7360"/>
                      <a:pt x="1" y="7360"/>
                    </a:cubicBezTo>
                    <a:lnTo>
                      <a:pt x="1" y="7360"/>
                    </a:lnTo>
                    <a:cubicBezTo>
                      <a:pt x="1" y="7360"/>
                      <a:pt x="105" y="7621"/>
                      <a:pt x="470" y="8142"/>
                    </a:cubicBezTo>
                    <a:cubicBezTo>
                      <a:pt x="783" y="8612"/>
                      <a:pt x="1305" y="9343"/>
                      <a:pt x="2193" y="10126"/>
                    </a:cubicBezTo>
                    <a:cubicBezTo>
                      <a:pt x="2610" y="10491"/>
                      <a:pt x="3132" y="10856"/>
                      <a:pt x="3811" y="11170"/>
                    </a:cubicBezTo>
                    <a:cubicBezTo>
                      <a:pt x="4437" y="11483"/>
                      <a:pt x="5220" y="11691"/>
                      <a:pt x="6055" y="11691"/>
                    </a:cubicBezTo>
                    <a:cubicBezTo>
                      <a:pt x="6173" y="11699"/>
                      <a:pt x="6292" y="11703"/>
                      <a:pt x="6411" y="11703"/>
                    </a:cubicBezTo>
                    <a:cubicBezTo>
                      <a:pt x="7924" y="11703"/>
                      <a:pt x="9513" y="11105"/>
                      <a:pt x="11013" y="10282"/>
                    </a:cubicBezTo>
                    <a:cubicBezTo>
                      <a:pt x="12683" y="9395"/>
                      <a:pt x="14353" y="8299"/>
                      <a:pt x="16128" y="7099"/>
                    </a:cubicBezTo>
                    <a:cubicBezTo>
                      <a:pt x="17954" y="5950"/>
                      <a:pt x="19833" y="4750"/>
                      <a:pt x="22025" y="3810"/>
                    </a:cubicBezTo>
                    <a:cubicBezTo>
                      <a:pt x="24038" y="2855"/>
                      <a:pt x="26341" y="2190"/>
                      <a:pt x="28795" y="2190"/>
                    </a:cubicBezTo>
                    <a:cubicBezTo>
                      <a:pt x="28887" y="2190"/>
                      <a:pt x="28979" y="2191"/>
                      <a:pt x="29071" y="2193"/>
                    </a:cubicBezTo>
                    <a:cubicBezTo>
                      <a:pt x="30376" y="2245"/>
                      <a:pt x="31681" y="2454"/>
                      <a:pt x="32933" y="2871"/>
                    </a:cubicBezTo>
                    <a:lnTo>
                      <a:pt x="33977" y="3184"/>
                    </a:lnTo>
                    <a:lnTo>
                      <a:pt x="38518" y="3758"/>
                    </a:lnTo>
                    <a:cubicBezTo>
                      <a:pt x="38466" y="1932"/>
                      <a:pt x="35647" y="1879"/>
                      <a:pt x="34865" y="1097"/>
                    </a:cubicBezTo>
                    <a:lnTo>
                      <a:pt x="34865" y="1149"/>
                    </a:lnTo>
                    <a:lnTo>
                      <a:pt x="34447" y="992"/>
                    </a:lnTo>
                    <a:lnTo>
                      <a:pt x="33403" y="679"/>
                    </a:lnTo>
                    <a:cubicBezTo>
                      <a:pt x="31890" y="209"/>
                      <a:pt x="30376" y="0"/>
                      <a:pt x="288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928;p62">
                <a:extLst>
                  <a:ext uri="{FF2B5EF4-FFF2-40B4-BE49-F238E27FC236}">
                    <a16:creationId xmlns:a16="http://schemas.microsoft.com/office/drawing/2014/main" id="{16B620A9-E49F-5819-183F-5F9793092563}"/>
                  </a:ext>
                </a:extLst>
              </p:cNvPr>
              <p:cNvSpPr/>
              <p:nvPr/>
            </p:nvSpPr>
            <p:spPr>
              <a:xfrm rot="408143">
                <a:off x="7944446" y="2226484"/>
                <a:ext cx="570321" cy="500618"/>
              </a:xfrm>
              <a:custGeom>
                <a:avLst/>
                <a:gdLst/>
                <a:ahLst/>
                <a:cxnLst/>
                <a:rect l="l" t="t" r="r" b="b"/>
                <a:pathLst>
                  <a:path w="33195" h="29138" extrusionOk="0">
                    <a:moveTo>
                      <a:pt x="2695" y="0"/>
                    </a:moveTo>
                    <a:cubicBezTo>
                      <a:pt x="1902" y="0"/>
                      <a:pt x="1301" y="77"/>
                      <a:pt x="836" y="119"/>
                    </a:cubicBezTo>
                    <a:cubicBezTo>
                      <a:pt x="314" y="171"/>
                      <a:pt x="1" y="223"/>
                      <a:pt x="1" y="223"/>
                    </a:cubicBezTo>
                    <a:lnTo>
                      <a:pt x="836" y="171"/>
                    </a:lnTo>
                    <a:cubicBezTo>
                      <a:pt x="1137" y="141"/>
                      <a:pt x="1526" y="111"/>
                      <a:pt x="2001" y="111"/>
                    </a:cubicBezTo>
                    <a:cubicBezTo>
                      <a:pt x="2349" y="111"/>
                      <a:pt x="2743" y="127"/>
                      <a:pt x="3185" y="171"/>
                    </a:cubicBezTo>
                    <a:cubicBezTo>
                      <a:pt x="3707" y="223"/>
                      <a:pt x="4281" y="328"/>
                      <a:pt x="4907" y="536"/>
                    </a:cubicBezTo>
                    <a:cubicBezTo>
                      <a:pt x="5168" y="693"/>
                      <a:pt x="5481" y="849"/>
                      <a:pt x="5690" y="1058"/>
                    </a:cubicBezTo>
                    <a:cubicBezTo>
                      <a:pt x="5951" y="1319"/>
                      <a:pt x="6160" y="1580"/>
                      <a:pt x="6316" y="1893"/>
                    </a:cubicBezTo>
                    <a:cubicBezTo>
                      <a:pt x="6682" y="2572"/>
                      <a:pt x="6682" y="3407"/>
                      <a:pt x="6629" y="4294"/>
                    </a:cubicBezTo>
                    <a:cubicBezTo>
                      <a:pt x="6629" y="4712"/>
                      <a:pt x="6577" y="5234"/>
                      <a:pt x="6682" y="5703"/>
                    </a:cubicBezTo>
                    <a:cubicBezTo>
                      <a:pt x="6734" y="5964"/>
                      <a:pt x="6838" y="6225"/>
                      <a:pt x="6995" y="6486"/>
                    </a:cubicBezTo>
                    <a:cubicBezTo>
                      <a:pt x="7203" y="6695"/>
                      <a:pt x="7412" y="6904"/>
                      <a:pt x="7673" y="7060"/>
                    </a:cubicBezTo>
                    <a:cubicBezTo>
                      <a:pt x="8143" y="7321"/>
                      <a:pt x="8717" y="7426"/>
                      <a:pt x="9239" y="7530"/>
                    </a:cubicBezTo>
                    <a:lnTo>
                      <a:pt x="10857" y="7843"/>
                    </a:lnTo>
                    <a:cubicBezTo>
                      <a:pt x="11953" y="8052"/>
                      <a:pt x="12997" y="8365"/>
                      <a:pt x="13936" y="9096"/>
                    </a:cubicBezTo>
                    <a:cubicBezTo>
                      <a:pt x="14823" y="9826"/>
                      <a:pt x="15658" y="10766"/>
                      <a:pt x="16494" y="11810"/>
                    </a:cubicBezTo>
                    <a:cubicBezTo>
                      <a:pt x="17329" y="12906"/>
                      <a:pt x="18372" y="13950"/>
                      <a:pt x="19468" y="14889"/>
                    </a:cubicBezTo>
                    <a:cubicBezTo>
                      <a:pt x="21765" y="16768"/>
                      <a:pt x="24427" y="18386"/>
                      <a:pt x="26723" y="20578"/>
                    </a:cubicBezTo>
                    <a:cubicBezTo>
                      <a:pt x="27923" y="21674"/>
                      <a:pt x="28967" y="22927"/>
                      <a:pt x="29750" y="24388"/>
                    </a:cubicBezTo>
                    <a:cubicBezTo>
                      <a:pt x="30585" y="25797"/>
                      <a:pt x="31212" y="27415"/>
                      <a:pt x="31577" y="29137"/>
                    </a:cubicBezTo>
                    <a:lnTo>
                      <a:pt x="33195" y="28772"/>
                    </a:lnTo>
                    <a:cubicBezTo>
                      <a:pt x="32725" y="26945"/>
                      <a:pt x="32047" y="25223"/>
                      <a:pt x="31159" y="23657"/>
                    </a:cubicBezTo>
                    <a:cubicBezTo>
                      <a:pt x="30220" y="22144"/>
                      <a:pt x="29072" y="20787"/>
                      <a:pt x="27819" y="19639"/>
                    </a:cubicBezTo>
                    <a:cubicBezTo>
                      <a:pt x="25314" y="17394"/>
                      <a:pt x="22600" y="15881"/>
                      <a:pt x="20356" y="14158"/>
                    </a:cubicBezTo>
                    <a:cubicBezTo>
                      <a:pt x="19260" y="13271"/>
                      <a:pt x="18216" y="12384"/>
                      <a:pt x="17381" y="11392"/>
                    </a:cubicBezTo>
                    <a:cubicBezTo>
                      <a:pt x="16494" y="10348"/>
                      <a:pt x="15658" y="9357"/>
                      <a:pt x="14615" y="8574"/>
                    </a:cubicBezTo>
                    <a:cubicBezTo>
                      <a:pt x="14093" y="8209"/>
                      <a:pt x="13519" y="7843"/>
                      <a:pt x="12944" y="7634"/>
                    </a:cubicBezTo>
                    <a:cubicBezTo>
                      <a:pt x="12370" y="7426"/>
                      <a:pt x="11744" y="7269"/>
                      <a:pt x="11222" y="7165"/>
                    </a:cubicBezTo>
                    <a:cubicBezTo>
                      <a:pt x="10648" y="7113"/>
                      <a:pt x="10074" y="7008"/>
                      <a:pt x="9552" y="6956"/>
                    </a:cubicBezTo>
                    <a:lnTo>
                      <a:pt x="8769" y="6799"/>
                    </a:lnTo>
                    <a:cubicBezTo>
                      <a:pt x="8560" y="6799"/>
                      <a:pt x="8299" y="6695"/>
                      <a:pt x="8091" y="6643"/>
                    </a:cubicBezTo>
                    <a:cubicBezTo>
                      <a:pt x="7673" y="6434"/>
                      <a:pt x="7360" y="6173"/>
                      <a:pt x="7256" y="5756"/>
                    </a:cubicBezTo>
                    <a:cubicBezTo>
                      <a:pt x="7099" y="5338"/>
                      <a:pt x="7099" y="4920"/>
                      <a:pt x="7099" y="4451"/>
                    </a:cubicBezTo>
                    <a:cubicBezTo>
                      <a:pt x="7099" y="3563"/>
                      <a:pt x="7099" y="2676"/>
                      <a:pt x="6734" y="1893"/>
                    </a:cubicBezTo>
                    <a:cubicBezTo>
                      <a:pt x="6525" y="1528"/>
                      <a:pt x="6264" y="1215"/>
                      <a:pt x="6003" y="954"/>
                    </a:cubicBezTo>
                    <a:cubicBezTo>
                      <a:pt x="5742" y="693"/>
                      <a:pt x="5429" y="484"/>
                      <a:pt x="5064" y="380"/>
                    </a:cubicBezTo>
                    <a:cubicBezTo>
                      <a:pt x="4437" y="119"/>
                      <a:pt x="3863" y="67"/>
                      <a:pt x="3289" y="14"/>
                    </a:cubicBezTo>
                    <a:cubicBezTo>
                      <a:pt x="3080" y="4"/>
                      <a:pt x="2882" y="0"/>
                      <a:pt x="2695" y="0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929;p62">
                <a:extLst>
                  <a:ext uri="{FF2B5EF4-FFF2-40B4-BE49-F238E27FC236}">
                    <a16:creationId xmlns:a16="http://schemas.microsoft.com/office/drawing/2014/main" id="{0B423167-413A-06FE-2EB4-63E2C2A833DB}"/>
                  </a:ext>
                </a:extLst>
              </p:cNvPr>
              <p:cNvSpPr/>
              <p:nvPr/>
            </p:nvSpPr>
            <p:spPr>
              <a:xfrm rot="408143">
                <a:off x="7881231" y="2428607"/>
                <a:ext cx="234056" cy="273503"/>
              </a:xfrm>
              <a:custGeom>
                <a:avLst/>
                <a:gdLst/>
                <a:ahLst/>
                <a:cxnLst/>
                <a:rect l="l" t="t" r="r" b="b"/>
                <a:pathLst>
                  <a:path w="13623" h="15919" extrusionOk="0">
                    <a:moveTo>
                      <a:pt x="0" y="0"/>
                    </a:moveTo>
                    <a:cubicBezTo>
                      <a:pt x="0" y="0"/>
                      <a:pt x="0" y="157"/>
                      <a:pt x="104" y="418"/>
                    </a:cubicBezTo>
                    <a:cubicBezTo>
                      <a:pt x="52" y="157"/>
                      <a:pt x="0" y="0"/>
                      <a:pt x="0" y="0"/>
                    </a:cubicBezTo>
                    <a:close/>
                    <a:moveTo>
                      <a:pt x="104" y="418"/>
                    </a:moveTo>
                    <a:lnTo>
                      <a:pt x="104" y="418"/>
                    </a:lnTo>
                    <a:cubicBezTo>
                      <a:pt x="157" y="627"/>
                      <a:pt x="313" y="992"/>
                      <a:pt x="574" y="1410"/>
                    </a:cubicBezTo>
                    <a:cubicBezTo>
                      <a:pt x="887" y="1827"/>
                      <a:pt x="1409" y="2245"/>
                      <a:pt x="2036" y="2558"/>
                    </a:cubicBezTo>
                    <a:cubicBezTo>
                      <a:pt x="2714" y="2923"/>
                      <a:pt x="3549" y="3184"/>
                      <a:pt x="4489" y="3393"/>
                    </a:cubicBezTo>
                    <a:cubicBezTo>
                      <a:pt x="5376" y="3706"/>
                      <a:pt x="6420" y="3967"/>
                      <a:pt x="7463" y="4489"/>
                    </a:cubicBezTo>
                    <a:cubicBezTo>
                      <a:pt x="7933" y="4750"/>
                      <a:pt x="8455" y="5063"/>
                      <a:pt x="8873" y="5480"/>
                    </a:cubicBezTo>
                    <a:cubicBezTo>
                      <a:pt x="9081" y="5689"/>
                      <a:pt x="9290" y="5950"/>
                      <a:pt x="9499" y="6211"/>
                    </a:cubicBezTo>
                    <a:cubicBezTo>
                      <a:pt x="9656" y="6472"/>
                      <a:pt x="9812" y="6733"/>
                      <a:pt x="9969" y="7046"/>
                    </a:cubicBezTo>
                    <a:cubicBezTo>
                      <a:pt x="10491" y="8247"/>
                      <a:pt x="10699" y="9708"/>
                      <a:pt x="11065" y="11222"/>
                    </a:cubicBezTo>
                    <a:cubicBezTo>
                      <a:pt x="11221" y="12004"/>
                      <a:pt x="11378" y="12787"/>
                      <a:pt x="11691" y="13622"/>
                    </a:cubicBezTo>
                    <a:cubicBezTo>
                      <a:pt x="11952" y="14405"/>
                      <a:pt x="12369" y="15240"/>
                      <a:pt x="13048" y="15919"/>
                    </a:cubicBezTo>
                    <a:lnTo>
                      <a:pt x="13622" y="15345"/>
                    </a:lnTo>
                    <a:cubicBezTo>
                      <a:pt x="13100" y="14823"/>
                      <a:pt x="12683" y="14092"/>
                      <a:pt x="12422" y="13361"/>
                    </a:cubicBezTo>
                    <a:cubicBezTo>
                      <a:pt x="12109" y="12631"/>
                      <a:pt x="11952" y="11900"/>
                      <a:pt x="11743" y="11117"/>
                    </a:cubicBezTo>
                    <a:cubicBezTo>
                      <a:pt x="11378" y="9656"/>
                      <a:pt x="11117" y="8194"/>
                      <a:pt x="10543" y="6890"/>
                    </a:cubicBezTo>
                    <a:cubicBezTo>
                      <a:pt x="9916" y="5585"/>
                      <a:pt x="8820" y="4645"/>
                      <a:pt x="7724" y="4123"/>
                    </a:cubicBezTo>
                    <a:cubicBezTo>
                      <a:pt x="6628" y="3602"/>
                      <a:pt x="5585" y="3393"/>
                      <a:pt x="4645" y="3132"/>
                    </a:cubicBezTo>
                    <a:cubicBezTo>
                      <a:pt x="3706" y="2923"/>
                      <a:pt x="2871" y="2714"/>
                      <a:pt x="2192" y="2453"/>
                    </a:cubicBezTo>
                    <a:cubicBezTo>
                      <a:pt x="1514" y="2140"/>
                      <a:pt x="992" y="1775"/>
                      <a:pt x="679" y="1410"/>
                    </a:cubicBezTo>
                    <a:cubicBezTo>
                      <a:pt x="365" y="992"/>
                      <a:pt x="209" y="627"/>
                      <a:pt x="104" y="418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30;p62">
                <a:extLst>
                  <a:ext uri="{FF2B5EF4-FFF2-40B4-BE49-F238E27FC236}">
                    <a16:creationId xmlns:a16="http://schemas.microsoft.com/office/drawing/2014/main" id="{8F5D79A5-B11F-3440-BFF8-59C3CDD5C00B}"/>
                  </a:ext>
                </a:extLst>
              </p:cNvPr>
              <p:cNvSpPr/>
              <p:nvPr/>
            </p:nvSpPr>
            <p:spPr>
              <a:xfrm rot="408143">
                <a:off x="7855128" y="3370325"/>
                <a:ext cx="261855" cy="161552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9403" extrusionOk="0">
                    <a:moveTo>
                      <a:pt x="14082" y="1"/>
                    </a:moveTo>
                    <a:cubicBezTo>
                      <a:pt x="13658" y="1"/>
                      <a:pt x="13247" y="80"/>
                      <a:pt x="12892" y="217"/>
                    </a:cubicBezTo>
                    <a:cubicBezTo>
                      <a:pt x="12162" y="530"/>
                      <a:pt x="11587" y="947"/>
                      <a:pt x="11066" y="1365"/>
                    </a:cubicBezTo>
                    <a:cubicBezTo>
                      <a:pt x="10022" y="2252"/>
                      <a:pt x="9239" y="3191"/>
                      <a:pt x="8456" y="4079"/>
                    </a:cubicBezTo>
                    <a:cubicBezTo>
                      <a:pt x="6995" y="5853"/>
                      <a:pt x="5742" y="7419"/>
                      <a:pt x="4437" y="8358"/>
                    </a:cubicBezTo>
                    <a:cubicBezTo>
                      <a:pt x="3811" y="8880"/>
                      <a:pt x="3132" y="9141"/>
                      <a:pt x="2558" y="9246"/>
                    </a:cubicBezTo>
                    <a:cubicBezTo>
                      <a:pt x="2492" y="9251"/>
                      <a:pt x="2427" y="9254"/>
                      <a:pt x="2363" y="9254"/>
                    </a:cubicBezTo>
                    <a:cubicBezTo>
                      <a:pt x="1824" y="9254"/>
                      <a:pt x="1372" y="9067"/>
                      <a:pt x="1045" y="8880"/>
                    </a:cubicBezTo>
                    <a:cubicBezTo>
                      <a:pt x="314" y="8463"/>
                      <a:pt x="1" y="8098"/>
                      <a:pt x="1" y="8097"/>
                    </a:cubicBezTo>
                    <a:lnTo>
                      <a:pt x="1" y="8097"/>
                    </a:lnTo>
                    <a:cubicBezTo>
                      <a:pt x="1" y="8098"/>
                      <a:pt x="262" y="8463"/>
                      <a:pt x="993" y="8985"/>
                    </a:cubicBezTo>
                    <a:cubicBezTo>
                      <a:pt x="1358" y="9194"/>
                      <a:pt x="1828" y="9402"/>
                      <a:pt x="2506" y="9402"/>
                    </a:cubicBezTo>
                    <a:cubicBezTo>
                      <a:pt x="3132" y="9402"/>
                      <a:pt x="3863" y="9141"/>
                      <a:pt x="4542" y="8672"/>
                    </a:cubicBezTo>
                    <a:cubicBezTo>
                      <a:pt x="5951" y="7784"/>
                      <a:pt x="7308" y="6219"/>
                      <a:pt x="8821" y="4496"/>
                    </a:cubicBezTo>
                    <a:cubicBezTo>
                      <a:pt x="9604" y="3661"/>
                      <a:pt x="10439" y="2774"/>
                      <a:pt x="11483" y="1939"/>
                    </a:cubicBezTo>
                    <a:cubicBezTo>
                      <a:pt x="11953" y="1521"/>
                      <a:pt x="12527" y="1156"/>
                      <a:pt x="13101" y="947"/>
                    </a:cubicBezTo>
                    <a:cubicBezTo>
                      <a:pt x="13388" y="843"/>
                      <a:pt x="13701" y="791"/>
                      <a:pt x="14014" y="791"/>
                    </a:cubicBezTo>
                    <a:cubicBezTo>
                      <a:pt x="14327" y="791"/>
                      <a:pt x="14641" y="843"/>
                      <a:pt x="14928" y="947"/>
                    </a:cubicBezTo>
                    <a:lnTo>
                      <a:pt x="15241" y="217"/>
                    </a:lnTo>
                    <a:cubicBezTo>
                      <a:pt x="14867" y="67"/>
                      <a:pt x="14470" y="1"/>
                      <a:pt x="14082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31;p62">
                <a:extLst>
                  <a:ext uri="{FF2B5EF4-FFF2-40B4-BE49-F238E27FC236}">
                    <a16:creationId xmlns:a16="http://schemas.microsoft.com/office/drawing/2014/main" id="{700159F7-3612-30DB-45E1-EDE97049521A}"/>
                  </a:ext>
                </a:extLst>
              </p:cNvPr>
              <p:cNvSpPr/>
              <p:nvPr/>
            </p:nvSpPr>
            <p:spPr>
              <a:xfrm rot="408143">
                <a:off x="8054997" y="3311677"/>
                <a:ext cx="294121" cy="260961"/>
              </a:xfrm>
              <a:custGeom>
                <a:avLst/>
                <a:gdLst/>
                <a:ahLst/>
                <a:cxnLst/>
                <a:rect l="l" t="t" r="r" b="b"/>
                <a:pathLst>
                  <a:path w="17119" h="15189" extrusionOk="0">
                    <a:moveTo>
                      <a:pt x="16701" y="1"/>
                    </a:moveTo>
                    <a:cubicBezTo>
                      <a:pt x="15814" y="575"/>
                      <a:pt x="15136" y="1306"/>
                      <a:pt x="14614" y="2141"/>
                    </a:cubicBezTo>
                    <a:cubicBezTo>
                      <a:pt x="14092" y="2923"/>
                      <a:pt x="13674" y="3811"/>
                      <a:pt x="13413" y="4646"/>
                    </a:cubicBezTo>
                    <a:cubicBezTo>
                      <a:pt x="12839" y="6368"/>
                      <a:pt x="12683" y="8038"/>
                      <a:pt x="12317" y="9500"/>
                    </a:cubicBezTo>
                    <a:cubicBezTo>
                      <a:pt x="12213" y="9865"/>
                      <a:pt x="12108" y="10230"/>
                      <a:pt x="11952" y="10543"/>
                    </a:cubicBezTo>
                    <a:cubicBezTo>
                      <a:pt x="11900" y="10700"/>
                      <a:pt x="11795" y="10857"/>
                      <a:pt x="11691" y="10961"/>
                    </a:cubicBezTo>
                    <a:cubicBezTo>
                      <a:pt x="11587" y="11118"/>
                      <a:pt x="11430" y="11222"/>
                      <a:pt x="11326" y="11326"/>
                    </a:cubicBezTo>
                    <a:cubicBezTo>
                      <a:pt x="10804" y="11796"/>
                      <a:pt x="10230" y="12161"/>
                      <a:pt x="9655" y="12370"/>
                    </a:cubicBezTo>
                    <a:cubicBezTo>
                      <a:pt x="8673" y="12754"/>
                      <a:pt x="7656" y="12789"/>
                      <a:pt x="6719" y="12789"/>
                    </a:cubicBezTo>
                    <a:cubicBezTo>
                      <a:pt x="6510" y="12789"/>
                      <a:pt x="6306" y="12788"/>
                      <a:pt x="6106" y="12788"/>
                    </a:cubicBezTo>
                    <a:cubicBezTo>
                      <a:pt x="5010" y="12788"/>
                      <a:pt x="4019" y="12788"/>
                      <a:pt x="3184" y="12996"/>
                    </a:cubicBezTo>
                    <a:cubicBezTo>
                      <a:pt x="2349" y="13153"/>
                      <a:pt x="1670" y="13518"/>
                      <a:pt x="1200" y="13884"/>
                    </a:cubicBezTo>
                    <a:cubicBezTo>
                      <a:pt x="731" y="14197"/>
                      <a:pt x="470" y="14562"/>
                      <a:pt x="261" y="14823"/>
                    </a:cubicBezTo>
                    <a:cubicBezTo>
                      <a:pt x="104" y="15032"/>
                      <a:pt x="0" y="15189"/>
                      <a:pt x="0" y="15189"/>
                    </a:cubicBezTo>
                    <a:cubicBezTo>
                      <a:pt x="0" y="15189"/>
                      <a:pt x="104" y="15032"/>
                      <a:pt x="313" y="14823"/>
                    </a:cubicBezTo>
                    <a:cubicBezTo>
                      <a:pt x="470" y="14614"/>
                      <a:pt x="783" y="14301"/>
                      <a:pt x="1253" y="13936"/>
                    </a:cubicBezTo>
                    <a:cubicBezTo>
                      <a:pt x="1670" y="13623"/>
                      <a:pt x="2349" y="13310"/>
                      <a:pt x="3132" y="13153"/>
                    </a:cubicBezTo>
                    <a:cubicBezTo>
                      <a:pt x="3591" y="13067"/>
                      <a:pt x="4083" y="13028"/>
                      <a:pt x="4614" y="13028"/>
                    </a:cubicBezTo>
                    <a:cubicBezTo>
                      <a:pt x="5048" y="13028"/>
                      <a:pt x="5509" y="13054"/>
                      <a:pt x="6002" y="13101"/>
                    </a:cubicBezTo>
                    <a:cubicBezTo>
                      <a:pt x="6401" y="13101"/>
                      <a:pt x="6820" y="13115"/>
                      <a:pt x="7255" y="13115"/>
                    </a:cubicBezTo>
                    <a:cubicBezTo>
                      <a:pt x="8016" y="13115"/>
                      <a:pt x="8825" y="13072"/>
                      <a:pt x="9655" y="12840"/>
                    </a:cubicBezTo>
                    <a:cubicBezTo>
                      <a:pt x="10334" y="12631"/>
                      <a:pt x="10960" y="12266"/>
                      <a:pt x="11534" y="11796"/>
                    </a:cubicBezTo>
                    <a:cubicBezTo>
                      <a:pt x="11691" y="11639"/>
                      <a:pt x="11848" y="11535"/>
                      <a:pt x="11952" y="11379"/>
                    </a:cubicBezTo>
                    <a:cubicBezTo>
                      <a:pt x="12056" y="11326"/>
                      <a:pt x="12108" y="11274"/>
                      <a:pt x="12161" y="11170"/>
                    </a:cubicBezTo>
                    <a:cubicBezTo>
                      <a:pt x="12265" y="11065"/>
                      <a:pt x="12317" y="11013"/>
                      <a:pt x="12369" y="10909"/>
                    </a:cubicBezTo>
                    <a:cubicBezTo>
                      <a:pt x="12526" y="10543"/>
                      <a:pt x="12683" y="10178"/>
                      <a:pt x="12787" y="9761"/>
                    </a:cubicBezTo>
                    <a:cubicBezTo>
                      <a:pt x="13257" y="8247"/>
                      <a:pt x="13465" y="6577"/>
                      <a:pt x="14040" y="4959"/>
                    </a:cubicBezTo>
                    <a:cubicBezTo>
                      <a:pt x="14353" y="4124"/>
                      <a:pt x="14718" y="3341"/>
                      <a:pt x="15188" y="2558"/>
                    </a:cubicBezTo>
                    <a:cubicBezTo>
                      <a:pt x="15710" y="1827"/>
                      <a:pt x="16336" y="1149"/>
                      <a:pt x="17119" y="679"/>
                    </a:cubicBezTo>
                    <a:lnTo>
                      <a:pt x="16701" y="1"/>
                    </a:ln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32;p62">
                <a:extLst>
                  <a:ext uri="{FF2B5EF4-FFF2-40B4-BE49-F238E27FC236}">
                    <a16:creationId xmlns:a16="http://schemas.microsoft.com/office/drawing/2014/main" id="{22E17C0B-FB88-AC20-CA5A-E0B95CE55455}"/>
                  </a:ext>
                </a:extLst>
              </p:cNvPr>
              <p:cNvSpPr/>
              <p:nvPr/>
            </p:nvSpPr>
            <p:spPr>
              <a:xfrm rot="408143">
                <a:off x="8474513" y="2610843"/>
                <a:ext cx="91471" cy="491409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28602" extrusionOk="0">
                    <a:moveTo>
                      <a:pt x="2297" y="1"/>
                    </a:moveTo>
                    <a:cubicBezTo>
                      <a:pt x="2297" y="1"/>
                      <a:pt x="2401" y="105"/>
                      <a:pt x="2662" y="366"/>
                    </a:cubicBezTo>
                    <a:cubicBezTo>
                      <a:pt x="2923" y="575"/>
                      <a:pt x="3341" y="992"/>
                      <a:pt x="3654" y="1619"/>
                    </a:cubicBezTo>
                    <a:cubicBezTo>
                      <a:pt x="3967" y="2193"/>
                      <a:pt x="4124" y="3080"/>
                      <a:pt x="4280" y="4072"/>
                    </a:cubicBezTo>
                    <a:lnTo>
                      <a:pt x="4437" y="4854"/>
                    </a:lnTo>
                    <a:lnTo>
                      <a:pt x="4437" y="5063"/>
                    </a:lnTo>
                    <a:cubicBezTo>
                      <a:pt x="4437" y="5115"/>
                      <a:pt x="4437" y="5168"/>
                      <a:pt x="4437" y="5220"/>
                    </a:cubicBezTo>
                    <a:cubicBezTo>
                      <a:pt x="4384" y="5324"/>
                      <a:pt x="4332" y="5481"/>
                      <a:pt x="4280" y="5637"/>
                    </a:cubicBezTo>
                    <a:lnTo>
                      <a:pt x="3549" y="7360"/>
                    </a:lnTo>
                    <a:cubicBezTo>
                      <a:pt x="3445" y="7673"/>
                      <a:pt x="3288" y="7986"/>
                      <a:pt x="3184" y="8299"/>
                    </a:cubicBezTo>
                    <a:cubicBezTo>
                      <a:pt x="3132" y="8508"/>
                      <a:pt x="3080" y="8664"/>
                      <a:pt x="3080" y="8873"/>
                    </a:cubicBezTo>
                    <a:cubicBezTo>
                      <a:pt x="3027" y="9030"/>
                      <a:pt x="3027" y="9239"/>
                      <a:pt x="3027" y="9447"/>
                    </a:cubicBezTo>
                    <a:cubicBezTo>
                      <a:pt x="3080" y="9865"/>
                      <a:pt x="3236" y="10230"/>
                      <a:pt x="3445" y="10596"/>
                    </a:cubicBezTo>
                    <a:cubicBezTo>
                      <a:pt x="3706" y="10909"/>
                      <a:pt x="3967" y="11222"/>
                      <a:pt x="4228" y="11535"/>
                    </a:cubicBezTo>
                    <a:cubicBezTo>
                      <a:pt x="4489" y="11796"/>
                      <a:pt x="4698" y="12161"/>
                      <a:pt x="4802" y="12474"/>
                    </a:cubicBezTo>
                    <a:cubicBezTo>
                      <a:pt x="4906" y="12840"/>
                      <a:pt x="4802" y="13205"/>
                      <a:pt x="4698" y="13675"/>
                    </a:cubicBezTo>
                    <a:cubicBezTo>
                      <a:pt x="4437" y="14510"/>
                      <a:pt x="4124" y="15345"/>
                      <a:pt x="3706" y="16180"/>
                    </a:cubicBezTo>
                    <a:cubicBezTo>
                      <a:pt x="3288" y="17015"/>
                      <a:pt x="2819" y="17902"/>
                      <a:pt x="2297" y="18737"/>
                    </a:cubicBezTo>
                    <a:cubicBezTo>
                      <a:pt x="1775" y="19625"/>
                      <a:pt x="1253" y="20564"/>
                      <a:pt x="835" y="21608"/>
                    </a:cubicBezTo>
                    <a:cubicBezTo>
                      <a:pt x="366" y="22652"/>
                      <a:pt x="105" y="23800"/>
                      <a:pt x="53" y="25001"/>
                    </a:cubicBezTo>
                    <a:cubicBezTo>
                      <a:pt x="0" y="26201"/>
                      <a:pt x="209" y="27401"/>
                      <a:pt x="470" y="28602"/>
                    </a:cubicBezTo>
                    <a:lnTo>
                      <a:pt x="522" y="28602"/>
                    </a:lnTo>
                    <a:lnTo>
                      <a:pt x="1305" y="28393"/>
                    </a:lnTo>
                    <a:cubicBezTo>
                      <a:pt x="992" y="27297"/>
                      <a:pt x="835" y="26149"/>
                      <a:pt x="888" y="25053"/>
                    </a:cubicBezTo>
                    <a:cubicBezTo>
                      <a:pt x="888" y="24009"/>
                      <a:pt x="1096" y="22913"/>
                      <a:pt x="1462" y="21973"/>
                    </a:cubicBezTo>
                    <a:cubicBezTo>
                      <a:pt x="2192" y="19990"/>
                      <a:pt x="3393" y="18320"/>
                      <a:pt x="4176" y="16545"/>
                    </a:cubicBezTo>
                    <a:cubicBezTo>
                      <a:pt x="4593" y="15710"/>
                      <a:pt x="4906" y="14823"/>
                      <a:pt x="5115" y="13936"/>
                    </a:cubicBezTo>
                    <a:cubicBezTo>
                      <a:pt x="5220" y="13727"/>
                      <a:pt x="5220" y="13518"/>
                      <a:pt x="5272" y="13310"/>
                    </a:cubicBezTo>
                    <a:cubicBezTo>
                      <a:pt x="5324" y="13049"/>
                      <a:pt x="5324" y="12788"/>
                      <a:pt x="5272" y="12579"/>
                    </a:cubicBezTo>
                    <a:cubicBezTo>
                      <a:pt x="5220" y="12057"/>
                      <a:pt x="4906" y="11692"/>
                      <a:pt x="4645" y="11378"/>
                    </a:cubicBezTo>
                    <a:cubicBezTo>
                      <a:pt x="4124" y="10752"/>
                      <a:pt x="3549" y="10230"/>
                      <a:pt x="3393" y="9552"/>
                    </a:cubicBezTo>
                    <a:cubicBezTo>
                      <a:pt x="3393" y="9395"/>
                      <a:pt x="3341" y="9186"/>
                      <a:pt x="3393" y="9030"/>
                    </a:cubicBezTo>
                    <a:cubicBezTo>
                      <a:pt x="3393" y="8873"/>
                      <a:pt x="3445" y="8717"/>
                      <a:pt x="3497" y="8560"/>
                    </a:cubicBezTo>
                    <a:cubicBezTo>
                      <a:pt x="3549" y="8195"/>
                      <a:pt x="3706" y="7882"/>
                      <a:pt x="3810" y="7568"/>
                    </a:cubicBezTo>
                    <a:lnTo>
                      <a:pt x="4489" y="5794"/>
                    </a:lnTo>
                    <a:cubicBezTo>
                      <a:pt x="4541" y="5637"/>
                      <a:pt x="4593" y="5533"/>
                      <a:pt x="4593" y="5376"/>
                    </a:cubicBezTo>
                    <a:cubicBezTo>
                      <a:pt x="4645" y="5324"/>
                      <a:pt x="4645" y="5220"/>
                      <a:pt x="4645" y="5168"/>
                    </a:cubicBezTo>
                    <a:cubicBezTo>
                      <a:pt x="4698" y="5063"/>
                      <a:pt x="4645" y="4959"/>
                      <a:pt x="4645" y="4907"/>
                    </a:cubicBezTo>
                    <a:lnTo>
                      <a:pt x="4489" y="4124"/>
                    </a:lnTo>
                    <a:cubicBezTo>
                      <a:pt x="4280" y="3132"/>
                      <a:pt x="4071" y="2245"/>
                      <a:pt x="3758" y="1619"/>
                    </a:cubicBezTo>
                    <a:cubicBezTo>
                      <a:pt x="3393" y="992"/>
                      <a:pt x="2975" y="575"/>
                      <a:pt x="2714" y="366"/>
                    </a:cubicBezTo>
                    <a:cubicBezTo>
                      <a:pt x="2453" y="105"/>
                      <a:pt x="2297" y="1"/>
                      <a:pt x="2297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33;p62">
                <a:extLst>
                  <a:ext uri="{FF2B5EF4-FFF2-40B4-BE49-F238E27FC236}">
                    <a16:creationId xmlns:a16="http://schemas.microsoft.com/office/drawing/2014/main" id="{5A7C99D3-F48F-B5C2-AE4F-34E85CBD05E5}"/>
                  </a:ext>
                </a:extLst>
              </p:cNvPr>
              <p:cNvSpPr/>
              <p:nvPr/>
            </p:nvSpPr>
            <p:spPr>
              <a:xfrm rot="408143">
                <a:off x="7783217" y="2581990"/>
                <a:ext cx="842914" cy="677032"/>
              </a:xfrm>
              <a:custGeom>
                <a:avLst/>
                <a:gdLst/>
                <a:ahLst/>
                <a:cxnLst/>
                <a:rect l="l" t="t" r="r" b="b"/>
                <a:pathLst>
                  <a:path w="49061" h="39406" extrusionOk="0">
                    <a:moveTo>
                      <a:pt x="1" y="0"/>
                    </a:moveTo>
                    <a:cubicBezTo>
                      <a:pt x="4" y="4"/>
                      <a:pt x="265" y="317"/>
                      <a:pt x="784" y="783"/>
                    </a:cubicBezTo>
                    <a:cubicBezTo>
                      <a:pt x="1358" y="1305"/>
                      <a:pt x="2193" y="2036"/>
                      <a:pt x="3445" y="2871"/>
                    </a:cubicBezTo>
                    <a:cubicBezTo>
                      <a:pt x="4698" y="3654"/>
                      <a:pt x="6368" y="4489"/>
                      <a:pt x="8404" y="5272"/>
                    </a:cubicBezTo>
                    <a:lnTo>
                      <a:pt x="11640" y="6472"/>
                    </a:lnTo>
                    <a:cubicBezTo>
                      <a:pt x="12840" y="6942"/>
                      <a:pt x="14040" y="7412"/>
                      <a:pt x="15241" y="8090"/>
                    </a:cubicBezTo>
                    <a:cubicBezTo>
                      <a:pt x="16441" y="8769"/>
                      <a:pt x="17642" y="9604"/>
                      <a:pt x="18685" y="10647"/>
                    </a:cubicBezTo>
                    <a:cubicBezTo>
                      <a:pt x="19207" y="11222"/>
                      <a:pt x="19729" y="11796"/>
                      <a:pt x="20147" y="12474"/>
                    </a:cubicBezTo>
                    <a:cubicBezTo>
                      <a:pt x="20616" y="13101"/>
                      <a:pt x="20982" y="13831"/>
                      <a:pt x="21452" y="14614"/>
                    </a:cubicBezTo>
                    <a:cubicBezTo>
                      <a:pt x="21921" y="15345"/>
                      <a:pt x="22339" y="16128"/>
                      <a:pt x="23017" y="16858"/>
                    </a:cubicBezTo>
                    <a:cubicBezTo>
                      <a:pt x="23330" y="17224"/>
                      <a:pt x="23800" y="17641"/>
                      <a:pt x="24322" y="17850"/>
                    </a:cubicBezTo>
                    <a:cubicBezTo>
                      <a:pt x="24896" y="18059"/>
                      <a:pt x="25470" y="18111"/>
                      <a:pt x="25940" y="18111"/>
                    </a:cubicBezTo>
                    <a:cubicBezTo>
                      <a:pt x="26984" y="18111"/>
                      <a:pt x="27923" y="18007"/>
                      <a:pt x="28863" y="18007"/>
                    </a:cubicBezTo>
                    <a:cubicBezTo>
                      <a:pt x="29332" y="17954"/>
                      <a:pt x="29854" y="17954"/>
                      <a:pt x="30272" y="17954"/>
                    </a:cubicBezTo>
                    <a:cubicBezTo>
                      <a:pt x="30689" y="18007"/>
                      <a:pt x="31159" y="18059"/>
                      <a:pt x="31577" y="18163"/>
                    </a:cubicBezTo>
                    <a:cubicBezTo>
                      <a:pt x="32412" y="18424"/>
                      <a:pt x="33195" y="18842"/>
                      <a:pt x="33873" y="19520"/>
                    </a:cubicBezTo>
                    <a:cubicBezTo>
                      <a:pt x="34552" y="20146"/>
                      <a:pt x="35126" y="20929"/>
                      <a:pt x="35648" y="21817"/>
                    </a:cubicBezTo>
                    <a:cubicBezTo>
                      <a:pt x="36691" y="23591"/>
                      <a:pt x="37527" y="25627"/>
                      <a:pt x="38466" y="27766"/>
                    </a:cubicBezTo>
                    <a:cubicBezTo>
                      <a:pt x="39405" y="29854"/>
                      <a:pt x="40449" y="32098"/>
                      <a:pt x="41963" y="34186"/>
                    </a:cubicBezTo>
                    <a:cubicBezTo>
                      <a:pt x="42693" y="35230"/>
                      <a:pt x="43581" y="36221"/>
                      <a:pt x="44572" y="37161"/>
                    </a:cubicBezTo>
                    <a:cubicBezTo>
                      <a:pt x="45616" y="38048"/>
                      <a:pt x="46764" y="38831"/>
                      <a:pt x="48017" y="39405"/>
                    </a:cubicBezTo>
                    <a:lnTo>
                      <a:pt x="49061" y="37161"/>
                    </a:lnTo>
                    <a:cubicBezTo>
                      <a:pt x="46973" y="36221"/>
                      <a:pt x="45199" y="34708"/>
                      <a:pt x="43842" y="32933"/>
                    </a:cubicBezTo>
                    <a:cubicBezTo>
                      <a:pt x="42485" y="31107"/>
                      <a:pt x="41441" y="29071"/>
                      <a:pt x="40449" y="27036"/>
                    </a:cubicBezTo>
                    <a:cubicBezTo>
                      <a:pt x="39458" y="25052"/>
                      <a:pt x="38570" y="22965"/>
                      <a:pt x="37370" y="21086"/>
                    </a:cubicBezTo>
                    <a:cubicBezTo>
                      <a:pt x="36796" y="20094"/>
                      <a:pt x="36117" y="19207"/>
                      <a:pt x="35282" y="18424"/>
                    </a:cubicBezTo>
                    <a:cubicBezTo>
                      <a:pt x="34447" y="17641"/>
                      <a:pt x="33403" y="16963"/>
                      <a:pt x="32307" y="16650"/>
                    </a:cubicBezTo>
                    <a:cubicBezTo>
                      <a:pt x="31785" y="16493"/>
                      <a:pt x="31211" y="16389"/>
                      <a:pt x="30689" y="16389"/>
                    </a:cubicBezTo>
                    <a:cubicBezTo>
                      <a:pt x="30521" y="16373"/>
                      <a:pt x="30358" y="16367"/>
                      <a:pt x="30197" y="16367"/>
                    </a:cubicBezTo>
                    <a:cubicBezTo>
                      <a:pt x="29810" y="16367"/>
                      <a:pt x="29441" y="16404"/>
                      <a:pt x="29071" y="16441"/>
                    </a:cubicBezTo>
                    <a:cubicBezTo>
                      <a:pt x="28132" y="16493"/>
                      <a:pt x="27140" y="16597"/>
                      <a:pt x="26253" y="16650"/>
                    </a:cubicBezTo>
                    <a:cubicBezTo>
                      <a:pt x="26080" y="16671"/>
                      <a:pt x="25907" y="16684"/>
                      <a:pt x="25738" y="16684"/>
                    </a:cubicBezTo>
                    <a:cubicBezTo>
                      <a:pt x="25499" y="16684"/>
                      <a:pt x="25267" y="16659"/>
                      <a:pt x="25053" y="16597"/>
                    </a:cubicBezTo>
                    <a:cubicBezTo>
                      <a:pt x="24740" y="16545"/>
                      <a:pt x="24479" y="16389"/>
                      <a:pt x="24165" y="16128"/>
                    </a:cubicBezTo>
                    <a:cubicBezTo>
                      <a:pt x="23644" y="15658"/>
                      <a:pt x="23122" y="14875"/>
                      <a:pt x="22652" y="14197"/>
                    </a:cubicBezTo>
                    <a:cubicBezTo>
                      <a:pt x="22182" y="13466"/>
                      <a:pt x="21765" y="12787"/>
                      <a:pt x="21243" y="12057"/>
                    </a:cubicBezTo>
                    <a:cubicBezTo>
                      <a:pt x="20773" y="11378"/>
                      <a:pt x="20251" y="10700"/>
                      <a:pt x="19625" y="10126"/>
                    </a:cubicBezTo>
                    <a:cubicBezTo>
                      <a:pt x="18477" y="8977"/>
                      <a:pt x="17172" y="8090"/>
                      <a:pt x="15867" y="7464"/>
                    </a:cubicBezTo>
                    <a:cubicBezTo>
                      <a:pt x="14562" y="6785"/>
                      <a:pt x="13310" y="6316"/>
                      <a:pt x="12109" y="5950"/>
                    </a:cubicBezTo>
                    <a:lnTo>
                      <a:pt x="8717" y="4854"/>
                    </a:lnTo>
                    <a:cubicBezTo>
                      <a:pt x="6681" y="4176"/>
                      <a:pt x="4959" y="3445"/>
                      <a:pt x="3654" y="2714"/>
                    </a:cubicBezTo>
                    <a:cubicBezTo>
                      <a:pt x="2349" y="1984"/>
                      <a:pt x="1462" y="1253"/>
                      <a:pt x="836" y="783"/>
                    </a:cubicBezTo>
                    <a:cubicBezTo>
                      <a:pt x="266" y="317"/>
                      <a:pt x="4" y="4"/>
                      <a:pt x="1" y="0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34;p62">
                <a:extLst>
                  <a:ext uri="{FF2B5EF4-FFF2-40B4-BE49-F238E27FC236}">
                    <a16:creationId xmlns:a16="http://schemas.microsoft.com/office/drawing/2014/main" id="{587B80D9-B38C-7AEE-C6D6-7E208C4EBCD1}"/>
                  </a:ext>
                </a:extLst>
              </p:cNvPr>
              <p:cNvSpPr/>
              <p:nvPr/>
            </p:nvSpPr>
            <p:spPr>
              <a:xfrm rot="408143">
                <a:off x="7597822" y="3223513"/>
                <a:ext cx="1076060" cy="290581"/>
              </a:xfrm>
              <a:custGeom>
                <a:avLst/>
                <a:gdLst/>
                <a:ahLst/>
                <a:cxnLst/>
                <a:rect l="l" t="t" r="r" b="b"/>
                <a:pathLst>
                  <a:path w="62631" h="16913" extrusionOk="0">
                    <a:moveTo>
                      <a:pt x="54697" y="1"/>
                    </a:moveTo>
                    <a:cubicBezTo>
                      <a:pt x="53236" y="1"/>
                      <a:pt x="51827" y="262"/>
                      <a:pt x="50522" y="731"/>
                    </a:cubicBezTo>
                    <a:cubicBezTo>
                      <a:pt x="49217" y="1201"/>
                      <a:pt x="48017" y="1775"/>
                      <a:pt x="46869" y="2401"/>
                    </a:cubicBezTo>
                    <a:cubicBezTo>
                      <a:pt x="44572" y="3706"/>
                      <a:pt x="42537" y="5168"/>
                      <a:pt x="40553" y="6525"/>
                    </a:cubicBezTo>
                    <a:cubicBezTo>
                      <a:pt x="39562" y="7203"/>
                      <a:pt x="38570" y="7882"/>
                      <a:pt x="37631" y="8456"/>
                    </a:cubicBezTo>
                    <a:cubicBezTo>
                      <a:pt x="36639" y="9030"/>
                      <a:pt x="35647" y="9552"/>
                      <a:pt x="34604" y="9865"/>
                    </a:cubicBezTo>
                    <a:cubicBezTo>
                      <a:pt x="34134" y="10021"/>
                      <a:pt x="33612" y="10126"/>
                      <a:pt x="33090" y="10178"/>
                    </a:cubicBezTo>
                    <a:cubicBezTo>
                      <a:pt x="32829" y="10178"/>
                      <a:pt x="32620" y="10178"/>
                      <a:pt x="32359" y="10126"/>
                    </a:cubicBezTo>
                    <a:cubicBezTo>
                      <a:pt x="32098" y="10074"/>
                      <a:pt x="31890" y="10074"/>
                      <a:pt x="31629" y="9969"/>
                    </a:cubicBezTo>
                    <a:cubicBezTo>
                      <a:pt x="30741" y="9708"/>
                      <a:pt x="29959" y="9030"/>
                      <a:pt x="29228" y="8299"/>
                    </a:cubicBezTo>
                    <a:cubicBezTo>
                      <a:pt x="28497" y="7568"/>
                      <a:pt x="27819" y="6733"/>
                      <a:pt x="26931" y="6107"/>
                    </a:cubicBezTo>
                    <a:cubicBezTo>
                      <a:pt x="26514" y="5794"/>
                      <a:pt x="26044" y="5481"/>
                      <a:pt x="25522" y="5324"/>
                    </a:cubicBezTo>
                    <a:cubicBezTo>
                      <a:pt x="25000" y="5115"/>
                      <a:pt x="24426" y="5063"/>
                      <a:pt x="23904" y="5063"/>
                    </a:cubicBezTo>
                    <a:cubicBezTo>
                      <a:pt x="23643" y="5063"/>
                      <a:pt x="23382" y="5063"/>
                      <a:pt x="23122" y="5115"/>
                    </a:cubicBezTo>
                    <a:cubicBezTo>
                      <a:pt x="22861" y="5168"/>
                      <a:pt x="22600" y="5272"/>
                      <a:pt x="22339" y="5376"/>
                    </a:cubicBezTo>
                    <a:cubicBezTo>
                      <a:pt x="21869" y="5533"/>
                      <a:pt x="21451" y="5846"/>
                      <a:pt x="21086" y="6159"/>
                    </a:cubicBezTo>
                    <a:cubicBezTo>
                      <a:pt x="20303" y="6838"/>
                      <a:pt x="19781" y="7673"/>
                      <a:pt x="19312" y="8404"/>
                    </a:cubicBezTo>
                    <a:cubicBezTo>
                      <a:pt x="18424" y="9969"/>
                      <a:pt x="17798" y="11587"/>
                      <a:pt x="16963" y="12892"/>
                    </a:cubicBezTo>
                    <a:cubicBezTo>
                      <a:pt x="16545" y="13571"/>
                      <a:pt x="16076" y="14145"/>
                      <a:pt x="15502" y="14562"/>
                    </a:cubicBezTo>
                    <a:cubicBezTo>
                      <a:pt x="14875" y="14980"/>
                      <a:pt x="14249" y="15293"/>
                      <a:pt x="13570" y="15554"/>
                    </a:cubicBezTo>
                    <a:cubicBezTo>
                      <a:pt x="12266" y="16076"/>
                      <a:pt x="11013" y="16337"/>
                      <a:pt x="9760" y="16493"/>
                    </a:cubicBezTo>
                    <a:cubicBezTo>
                      <a:pt x="9117" y="16577"/>
                      <a:pt x="8493" y="16616"/>
                      <a:pt x="7893" y="16616"/>
                    </a:cubicBezTo>
                    <a:cubicBezTo>
                      <a:pt x="6254" y="16616"/>
                      <a:pt x="4800" y="16325"/>
                      <a:pt x="3654" y="15867"/>
                    </a:cubicBezTo>
                    <a:cubicBezTo>
                      <a:pt x="2088" y="15241"/>
                      <a:pt x="1149" y="14301"/>
                      <a:pt x="627" y="13623"/>
                    </a:cubicBezTo>
                    <a:cubicBezTo>
                      <a:pt x="157" y="12892"/>
                      <a:pt x="1" y="12475"/>
                      <a:pt x="1" y="12474"/>
                    </a:cubicBezTo>
                    <a:lnTo>
                      <a:pt x="1" y="12474"/>
                    </a:lnTo>
                    <a:cubicBezTo>
                      <a:pt x="1" y="12475"/>
                      <a:pt x="105" y="12892"/>
                      <a:pt x="575" y="13623"/>
                    </a:cubicBezTo>
                    <a:cubicBezTo>
                      <a:pt x="1044" y="14301"/>
                      <a:pt x="1932" y="15293"/>
                      <a:pt x="3497" y="15971"/>
                    </a:cubicBezTo>
                    <a:cubicBezTo>
                      <a:pt x="4745" y="16531"/>
                      <a:pt x="6418" y="16913"/>
                      <a:pt x="8342" y="16913"/>
                    </a:cubicBezTo>
                    <a:cubicBezTo>
                      <a:pt x="8752" y="16913"/>
                      <a:pt x="9173" y="16895"/>
                      <a:pt x="9604" y="16859"/>
                    </a:cubicBezTo>
                    <a:cubicBezTo>
                      <a:pt x="10804" y="16754"/>
                      <a:pt x="12161" y="16545"/>
                      <a:pt x="13518" y="16076"/>
                    </a:cubicBezTo>
                    <a:cubicBezTo>
                      <a:pt x="14145" y="15815"/>
                      <a:pt x="14875" y="15554"/>
                      <a:pt x="15502" y="15136"/>
                    </a:cubicBezTo>
                    <a:cubicBezTo>
                      <a:pt x="16180" y="14771"/>
                      <a:pt x="16754" y="14145"/>
                      <a:pt x="17224" y="13466"/>
                    </a:cubicBezTo>
                    <a:cubicBezTo>
                      <a:pt x="18163" y="12109"/>
                      <a:pt x="18894" y="10596"/>
                      <a:pt x="19781" y="9082"/>
                    </a:cubicBezTo>
                    <a:cubicBezTo>
                      <a:pt x="20199" y="8351"/>
                      <a:pt x="20721" y="7568"/>
                      <a:pt x="21347" y="6994"/>
                    </a:cubicBezTo>
                    <a:cubicBezTo>
                      <a:pt x="21973" y="6368"/>
                      <a:pt x="22704" y="5951"/>
                      <a:pt x="23591" y="5898"/>
                    </a:cubicBezTo>
                    <a:cubicBezTo>
                      <a:pt x="23678" y="5893"/>
                      <a:pt x="23765" y="5891"/>
                      <a:pt x="23852" y="5891"/>
                    </a:cubicBezTo>
                    <a:cubicBezTo>
                      <a:pt x="24652" y="5891"/>
                      <a:pt x="25443" y="6111"/>
                      <a:pt x="26149" y="6629"/>
                    </a:cubicBezTo>
                    <a:cubicBezTo>
                      <a:pt x="26879" y="7151"/>
                      <a:pt x="27558" y="7882"/>
                      <a:pt x="28288" y="8664"/>
                    </a:cubicBezTo>
                    <a:cubicBezTo>
                      <a:pt x="29019" y="9447"/>
                      <a:pt x="29802" y="10335"/>
                      <a:pt x="30950" y="10804"/>
                    </a:cubicBezTo>
                    <a:cubicBezTo>
                      <a:pt x="31211" y="10961"/>
                      <a:pt x="31524" y="11065"/>
                      <a:pt x="31837" y="11118"/>
                    </a:cubicBezTo>
                    <a:lnTo>
                      <a:pt x="32255" y="11170"/>
                    </a:lnTo>
                    <a:cubicBezTo>
                      <a:pt x="32412" y="11222"/>
                      <a:pt x="32568" y="11222"/>
                      <a:pt x="32725" y="11222"/>
                    </a:cubicBezTo>
                    <a:cubicBezTo>
                      <a:pt x="32840" y="11231"/>
                      <a:pt x="32955" y="11236"/>
                      <a:pt x="33069" y="11236"/>
                    </a:cubicBezTo>
                    <a:cubicBezTo>
                      <a:pt x="33579" y="11236"/>
                      <a:pt x="34083" y="11151"/>
                      <a:pt x="34551" y="11065"/>
                    </a:cubicBezTo>
                    <a:cubicBezTo>
                      <a:pt x="35752" y="10752"/>
                      <a:pt x="36848" y="10230"/>
                      <a:pt x="37892" y="9656"/>
                    </a:cubicBezTo>
                    <a:cubicBezTo>
                      <a:pt x="38936" y="9082"/>
                      <a:pt x="39979" y="8404"/>
                      <a:pt x="40971" y="7725"/>
                    </a:cubicBezTo>
                    <a:cubicBezTo>
                      <a:pt x="43059" y="6368"/>
                      <a:pt x="45094" y="4959"/>
                      <a:pt x="47338" y="3758"/>
                    </a:cubicBezTo>
                    <a:cubicBezTo>
                      <a:pt x="49530" y="2558"/>
                      <a:pt x="51983" y="1514"/>
                      <a:pt x="54541" y="1514"/>
                    </a:cubicBezTo>
                    <a:cubicBezTo>
                      <a:pt x="55793" y="1514"/>
                      <a:pt x="57046" y="1827"/>
                      <a:pt x="58246" y="2401"/>
                    </a:cubicBezTo>
                    <a:cubicBezTo>
                      <a:pt x="59395" y="2976"/>
                      <a:pt x="60491" y="3758"/>
                      <a:pt x="61430" y="4750"/>
                    </a:cubicBezTo>
                    <a:lnTo>
                      <a:pt x="62630" y="3602"/>
                    </a:lnTo>
                    <a:cubicBezTo>
                      <a:pt x="61587" y="2558"/>
                      <a:pt x="60334" y="1619"/>
                      <a:pt x="58977" y="992"/>
                    </a:cubicBezTo>
                    <a:cubicBezTo>
                      <a:pt x="57672" y="314"/>
                      <a:pt x="56159" y="1"/>
                      <a:pt x="546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35;p62">
                <a:extLst>
                  <a:ext uri="{FF2B5EF4-FFF2-40B4-BE49-F238E27FC236}">
                    <a16:creationId xmlns:a16="http://schemas.microsoft.com/office/drawing/2014/main" id="{4BD50D45-9B93-1811-D4F1-940A851F584C}"/>
                  </a:ext>
                </a:extLst>
              </p:cNvPr>
              <p:cNvSpPr/>
              <p:nvPr/>
            </p:nvSpPr>
            <p:spPr>
              <a:xfrm rot="408143">
                <a:off x="7966675" y="2124748"/>
                <a:ext cx="602604" cy="1075390"/>
              </a:xfrm>
              <a:custGeom>
                <a:avLst/>
                <a:gdLst/>
                <a:ahLst/>
                <a:cxnLst/>
                <a:rect l="l" t="t" r="r" b="b"/>
                <a:pathLst>
                  <a:path w="35074" h="62592" extrusionOk="0">
                    <a:moveTo>
                      <a:pt x="353" y="0"/>
                    </a:moveTo>
                    <a:cubicBezTo>
                      <a:pt x="118" y="0"/>
                      <a:pt x="0" y="13"/>
                      <a:pt x="0" y="13"/>
                    </a:cubicBezTo>
                    <a:cubicBezTo>
                      <a:pt x="0" y="13"/>
                      <a:pt x="76" y="5"/>
                      <a:pt x="222" y="5"/>
                    </a:cubicBezTo>
                    <a:cubicBezTo>
                      <a:pt x="443" y="5"/>
                      <a:pt x="825" y="24"/>
                      <a:pt x="1357" y="118"/>
                    </a:cubicBezTo>
                    <a:cubicBezTo>
                      <a:pt x="1827" y="170"/>
                      <a:pt x="2349" y="327"/>
                      <a:pt x="3027" y="535"/>
                    </a:cubicBezTo>
                    <a:cubicBezTo>
                      <a:pt x="3654" y="692"/>
                      <a:pt x="4437" y="901"/>
                      <a:pt x="5272" y="1162"/>
                    </a:cubicBezTo>
                    <a:cubicBezTo>
                      <a:pt x="6942" y="1736"/>
                      <a:pt x="9030" y="2623"/>
                      <a:pt x="11117" y="4084"/>
                    </a:cubicBezTo>
                    <a:cubicBezTo>
                      <a:pt x="12213" y="4815"/>
                      <a:pt x="13257" y="5702"/>
                      <a:pt x="14249" y="6851"/>
                    </a:cubicBezTo>
                    <a:cubicBezTo>
                      <a:pt x="15240" y="7947"/>
                      <a:pt x="16180" y="9251"/>
                      <a:pt x="16806" y="10765"/>
                    </a:cubicBezTo>
                    <a:cubicBezTo>
                      <a:pt x="17119" y="11496"/>
                      <a:pt x="17432" y="12331"/>
                      <a:pt x="17589" y="13166"/>
                    </a:cubicBezTo>
                    <a:lnTo>
                      <a:pt x="17589" y="13270"/>
                    </a:lnTo>
                    <a:cubicBezTo>
                      <a:pt x="17641" y="13322"/>
                      <a:pt x="17641" y="13375"/>
                      <a:pt x="17641" y="13375"/>
                    </a:cubicBezTo>
                    <a:cubicBezTo>
                      <a:pt x="17641" y="13427"/>
                      <a:pt x="17641" y="13427"/>
                      <a:pt x="17641" y="13479"/>
                    </a:cubicBezTo>
                    <a:cubicBezTo>
                      <a:pt x="17693" y="13583"/>
                      <a:pt x="17693" y="13635"/>
                      <a:pt x="17693" y="13688"/>
                    </a:cubicBezTo>
                    <a:cubicBezTo>
                      <a:pt x="17693" y="13844"/>
                      <a:pt x="17641" y="14001"/>
                      <a:pt x="17537" y="14105"/>
                    </a:cubicBezTo>
                    <a:cubicBezTo>
                      <a:pt x="17432" y="14262"/>
                      <a:pt x="17276" y="14418"/>
                      <a:pt x="17119" y="14575"/>
                    </a:cubicBezTo>
                    <a:cubicBezTo>
                      <a:pt x="16963" y="14784"/>
                      <a:pt x="16806" y="14992"/>
                      <a:pt x="16649" y="15306"/>
                    </a:cubicBezTo>
                    <a:cubicBezTo>
                      <a:pt x="16493" y="15567"/>
                      <a:pt x="16441" y="15932"/>
                      <a:pt x="16493" y="16297"/>
                    </a:cubicBezTo>
                    <a:cubicBezTo>
                      <a:pt x="16545" y="16610"/>
                      <a:pt x="16649" y="16924"/>
                      <a:pt x="16806" y="17132"/>
                    </a:cubicBezTo>
                    <a:cubicBezTo>
                      <a:pt x="16858" y="17289"/>
                      <a:pt x="16963" y="17393"/>
                      <a:pt x="17015" y="17498"/>
                    </a:cubicBezTo>
                    <a:cubicBezTo>
                      <a:pt x="17119" y="17654"/>
                      <a:pt x="17276" y="17811"/>
                      <a:pt x="17432" y="17863"/>
                    </a:cubicBezTo>
                    <a:cubicBezTo>
                      <a:pt x="17693" y="18072"/>
                      <a:pt x="18006" y="18176"/>
                      <a:pt x="18267" y="18281"/>
                    </a:cubicBezTo>
                    <a:cubicBezTo>
                      <a:pt x="19363" y="18594"/>
                      <a:pt x="20355" y="18489"/>
                      <a:pt x="21034" y="19011"/>
                    </a:cubicBezTo>
                    <a:cubicBezTo>
                      <a:pt x="22808" y="20159"/>
                      <a:pt x="24635" y="21255"/>
                      <a:pt x="25783" y="22978"/>
                    </a:cubicBezTo>
                    <a:cubicBezTo>
                      <a:pt x="26044" y="23448"/>
                      <a:pt x="26305" y="23917"/>
                      <a:pt x="26514" y="24387"/>
                    </a:cubicBezTo>
                    <a:cubicBezTo>
                      <a:pt x="26618" y="24648"/>
                      <a:pt x="26670" y="24909"/>
                      <a:pt x="26775" y="25170"/>
                    </a:cubicBezTo>
                    <a:cubicBezTo>
                      <a:pt x="26879" y="25483"/>
                      <a:pt x="26983" y="25744"/>
                      <a:pt x="27088" y="26005"/>
                    </a:cubicBezTo>
                    <a:cubicBezTo>
                      <a:pt x="27453" y="27101"/>
                      <a:pt x="27766" y="28197"/>
                      <a:pt x="28027" y="29397"/>
                    </a:cubicBezTo>
                    <a:cubicBezTo>
                      <a:pt x="29071" y="34042"/>
                      <a:pt x="29175" y="39262"/>
                      <a:pt x="29436" y="44846"/>
                    </a:cubicBezTo>
                    <a:cubicBezTo>
                      <a:pt x="29593" y="47665"/>
                      <a:pt x="29802" y="50535"/>
                      <a:pt x="30271" y="53510"/>
                    </a:cubicBezTo>
                    <a:cubicBezTo>
                      <a:pt x="30689" y="56485"/>
                      <a:pt x="31420" y="59616"/>
                      <a:pt x="32829" y="62591"/>
                    </a:cubicBezTo>
                    <a:lnTo>
                      <a:pt x="35073" y="61495"/>
                    </a:lnTo>
                    <a:cubicBezTo>
                      <a:pt x="33768" y="58938"/>
                      <a:pt x="33038" y="56120"/>
                      <a:pt x="32516" y="53301"/>
                    </a:cubicBezTo>
                    <a:cubicBezTo>
                      <a:pt x="32046" y="50535"/>
                      <a:pt x="31785" y="47717"/>
                      <a:pt x="31524" y="45003"/>
                    </a:cubicBezTo>
                    <a:cubicBezTo>
                      <a:pt x="31107" y="39523"/>
                      <a:pt x="30898" y="34251"/>
                      <a:pt x="29750" y="29397"/>
                    </a:cubicBezTo>
                    <a:cubicBezTo>
                      <a:pt x="29436" y="28197"/>
                      <a:pt x="29123" y="26997"/>
                      <a:pt x="28706" y="25848"/>
                    </a:cubicBezTo>
                    <a:lnTo>
                      <a:pt x="28027" y="24178"/>
                    </a:lnTo>
                    <a:cubicBezTo>
                      <a:pt x="27818" y="23656"/>
                      <a:pt x="27505" y="23082"/>
                      <a:pt x="27192" y="22560"/>
                    </a:cubicBezTo>
                    <a:cubicBezTo>
                      <a:pt x="26566" y="21516"/>
                      <a:pt x="25679" y="20629"/>
                      <a:pt x="24791" y="19951"/>
                    </a:cubicBezTo>
                    <a:cubicBezTo>
                      <a:pt x="23852" y="19272"/>
                      <a:pt x="22912" y="18698"/>
                      <a:pt x="22025" y="18176"/>
                    </a:cubicBezTo>
                    <a:lnTo>
                      <a:pt x="21295" y="17759"/>
                    </a:lnTo>
                    <a:cubicBezTo>
                      <a:pt x="20981" y="17602"/>
                      <a:pt x="20668" y="17550"/>
                      <a:pt x="20407" y="17498"/>
                    </a:cubicBezTo>
                    <a:cubicBezTo>
                      <a:pt x="19833" y="17393"/>
                      <a:pt x="19363" y="17341"/>
                      <a:pt x="18894" y="17237"/>
                    </a:cubicBezTo>
                    <a:cubicBezTo>
                      <a:pt x="18424" y="17185"/>
                      <a:pt x="18006" y="17028"/>
                      <a:pt x="17902" y="16871"/>
                    </a:cubicBezTo>
                    <a:cubicBezTo>
                      <a:pt x="17798" y="16663"/>
                      <a:pt x="17693" y="16506"/>
                      <a:pt x="17589" y="16349"/>
                    </a:cubicBezTo>
                    <a:cubicBezTo>
                      <a:pt x="17537" y="16193"/>
                      <a:pt x="17485" y="16088"/>
                      <a:pt x="17537" y="15932"/>
                    </a:cubicBezTo>
                    <a:cubicBezTo>
                      <a:pt x="17537" y="15775"/>
                      <a:pt x="17589" y="15671"/>
                      <a:pt x="17693" y="15514"/>
                    </a:cubicBezTo>
                    <a:cubicBezTo>
                      <a:pt x="17798" y="15358"/>
                      <a:pt x="17954" y="15201"/>
                      <a:pt x="18111" y="14992"/>
                    </a:cubicBezTo>
                    <a:cubicBezTo>
                      <a:pt x="18267" y="14784"/>
                      <a:pt x="18476" y="14575"/>
                      <a:pt x="18581" y="14262"/>
                    </a:cubicBezTo>
                    <a:cubicBezTo>
                      <a:pt x="18685" y="13949"/>
                      <a:pt x="18685" y="13635"/>
                      <a:pt x="18581" y="13322"/>
                    </a:cubicBezTo>
                    <a:cubicBezTo>
                      <a:pt x="18372" y="12383"/>
                      <a:pt x="18111" y="11548"/>
                      <a:pt x="17745" y="10713"/>
                    </a:cubicBezTo>
                    <a:cubicBezTo>
                      <a:pt x="17015" y="9095"/>
                      <a:pt x="16023" y="7738"/>
                      <a:pt x="14927" y="6590"/>
                    </a:cubicBezTo>
                    <a:cubicBezTo>
                      <a:pt x="13883" y="5441"/>
                      <a:pt x="12735" y="4554"/>
                      <a:pt x="11587" y="3823"/>
                    </a:cubicBezTo>
                    <a:cubicBezTo>
                      <a:pt x="9343" y="2310"/>
                      <a:pt x="7203" y="1527"/>
                      <a:pt x="5480" y="1005"/>
                    </a:cubicBezTo>
                    <a:cubicBezTo>
                      <a:pt x="4593" y="692"/>
                      <a:pt x="3810" y="535"/>
                      <a:pt x="3132" y="379"/>
                    </a:cubicBezTo>
                    <a:cubicBezTo>
                      <a:pt x="2453" y="222"/>
                      <a:pt x="1879" y="118"/>
                      <a:pt x="1410" y="66"/>
                    </a:cubicBezTo>
                    <a:cubicBezTo>
                      <a:pt x="940" y="13"/>
                      <a:pt x="588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36;p62">
                <a:extLst>
                  <a:ext uri="{FF2B5EF4-FFF2-40B4-BE49-F238E27FC236}">
                    <a16:creationId xmlns:a16="http://schemas.microsoft.com/office/drawing/2014/main" id="{A815E7BA-0EC7-B607-784F-75EC00181BF6}"/>
                  </a:ext>
                </a:extLst>
              </p:cNvPr>
              <p:cNvSpPr/>
              <p:nvPr/>
            </p:nvSpPr>
            <p:spPr>
              <a:xfrm rot="408143">
                <a:off x="8216862" y="2112036"/>
                <a:ext cx="298622" cy="491409"/>
              </a:xfrm>
              <a:custGeom>
                <a:avLst/>
                <a:gdLst/>
                <a:ahLst/>
                <a:cxnLst/>
                <a:rect l="l" t="t" r="r" b="b"/>
                <a:pathLst>
                  <a:path w="17381" h="28602" extrusionOk="0">
                    <a:moveTo>
                      <a:pt x="1" y="1"/>
                    </a:moveTo>
                    <a:cubicBezTo>
                      <a:pt x="1" y="1"/>
                      <a:pt x="158" y="105"/>
                      <a:pt x="523" y="314"/>
                    </a:cubicBezTo>
                    <a:cubicBezTo>
                      <a:pt x="210" y="53"/>
                      <a:pt x="1" y="1"/>
                      <a:pt x="1" y="1"/>
                    </a:cubicBezTo>
                    <a:close/>
                    <a:moveTo>
                      <a:pt x="523" y="314"/>
                    </a:moveTo>
                    <a:lnTo>
                      <a:pt x="523" y="314"/>
                    </a:lnTo>
                    <a:cubicBezTo>
                      <a:pt x="836" y="575"/>
                      <a:pt x="1358" y="888"/>
                      <a:pt x="1828" y="1514"/>
                    </a:cubicBezTo>
                    <a:cubicBezTo>
                      <a:pt x="2089" y="1827"/>
                      <a:pt x="2297" y="2245"/>
                      <a:pt x="2454" y="2662"/>
                    </a:cubicBezTo>
                    <a:cubicBezTo>
                      <a:pt x="2611" y="3132"/>
                      <a:pt x="2767" y="3654"/>
                      <a:pt x="2976" y="4228"/>
                    </a:cubicBezTo>
                    <a:cubicBezTo>
                      <a:pt x="3132" y="4802"/>
                      <a:pt x="3393" y="5376"/>
                      <a:pt x="3811" y="5950"/>
                    </a:cubicBezTo>
                    <a:cubicBezTo>
                      <a:pt x="4176" y="6577"/>
                      <a:pt x="4698" y="7099"/>
                      <a:pt x="5272" y="7621"/>
                    </a:cubicBezTo>
                    <a:cubicBezTo>
                      <a:pt x="6525" y="8612"/>
                      <a:pt x="8038" y="9395"/>
                      <a:pt x="9656" y="10335"/>
                    </a:cubicBezTo>
                    <a:cubicBezTo>
                      <a:pt x="10439" y="10804"/>
                      <a:pt x="11274" y="11326"/>
                      <a:pt x="11953" y="11953"/>
                    </a:cubicBezTo>
                    <a:cubicBezTo>
                      <a:pt x="12683" y="12631"/>
                      <a:pt x="13310" y="13414"/>
                      <a:pt x="13884" y="14301"/>
                    </a:cubicBezTo>
                    <a:cubicBezTo>
                      <a:pt x="14980" y="16076"/>
                      <a:pt x="15658" y="18268"/>
                      <a:pt x="15763" y="20669"/>
                    </a:cubicBezTo>
                    <a:cubicBezTo>
                      <a:pt x="15919" y="23069"/>
                      <a:pt x="15554" y="25627"/>
                      <a:pt x="15032" y="28341"/>
                    </a:cubicBezTo>
                    <a:lnTo>
                      <a:pt x="16650" y="28602"/>
                    </a:lnTo>
                    <a:cubicBezTo>
                      <a:pt x="17120" y="25888"/>
                      <a:pt x="17381" y="23226"/>
                      <a:pt x="17172" y="20669"/>
                    </a:cubicBezTo>
                    <a:cubicBezTo>
                      <a:pt x="16963" y="18111"/>
                      <a:pt x="16180" y="15710"/>
                      <a:pt x="14876" y="13831"/>
                    </a:cubicBezTo>
                    <a:cubicBezTo>
                      <a:pt x="14249" y="12892"/>
                      <a:pt x="13519" y="12057"/>
                      <a:pt x="12736" y="11326"/>
                    </a:cubicBezTo>
                    <a:cubicBezTo>
                      <a:pt x="11901" y="10596"/>
                      <a:pt x="11013" y="10126"/>
                      <a:pt x="10178" y="9708"/>
                    </a:cubicBezTo>
                    <a:cubicBezTo>
                      <a:pt x="8508" y="8821"/>
                      <a:pt x="6942" y="8143"/>
                      <a:pt x="5742" y="7255"/>
                    </a:cubicBezTo>
                    <a:cubicBezTo>
                      <a:pt x="5168" y="6838"/>
                      <a:pt x="4646" y="6316"/>
                      <a:pt x="4228" y="5794"/>
                    </a:cubicBezTo>
                    <a:cubicBezTo>
                      <a:pt x="3811" y="5272"/>
                      <a:pt x="3550" y="4750"/>
                      <a:pt x="3289" y="4176"/>
                    </a:cubicBezTo>
                    <a:cubicBezTo>
                      <a:pt x="3080" y="3654"/>
                      <a:pt x="2924" y="3132"/>
                      <a:pt x="2715" y="2662"/>
                    </a:cubicBezTo>
                    <a:cubicBezTo>
                      <a:pt x="2506" y="2193"/>
                      <a:pt x="2245" y="1775"/>
                      <a:pt x="1984" y="1462"/>
                    </a:cubicBezTo>
                    <a:cubicBezTo>
                      <a:pt x="1462" y="836"/>
                      <a:pt x="888" y="523"/>
                      <a:pt x="523" y="314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37;p62">
                <a:extLst>
                  <a:ext uri="{FF2B5EF4-FFF2-40B4-BE49-F238E27FC236}">
                    <a16:creationId xmlns:a16="http://schemas.microsoft.com/office/drawing/2014/main" id="{32827936-D6E1-AEBF-5976-AD71E015D58C}"/>
                  </a:ext>
                </a:extLst>
              </p:cNvPr>
              <p:cNvSpPr/>
              <p:nvPr/>
            </p:nvSpPr>
            <p:spPr>
              <a:xfrm rot="408143">
                <a:off x="7741928" y="3145897"/>
                <a:ext cx="781939" cy="147069"/>
              </a:xfrm>
              <a:custGeom>
                <a:avLst/>
                <a:gdLst/>
                <a:ahLst/>
                <a:cxnLst/>
                <a:rect l="l" t="t" r="r" b="b"/>
                <a:pathLst>
                  <a:path w="45512" h="8560" extrusionOk="0">
                    <a:moveTo>
                      <a:pt x="15919" y="0"/>
                    </a:moveTo>
                    <a:cubicBezTo>
                      <a:pt x="14614" y="0"/>
                      <a:pt x="13466" y="313"/>
                      <a:pt x="12422" y="679"/>
                    </a:cubicBezTo>
                    <a:cubicBezTo>
                      <a:pt x="10335" y="1462"/>
                      <a:pt x="8560" y="2349"/>
                      <a:pt x="6942" y="2662"/>
                    </a:cubicBezTo>
                    <a:cubicBezTo>
                      <a:pt x="6316" y="2780"/>
                      <a:pt x="5719" y="2838"/>
                      <a:pt x="5173" y="2838"/>
                    </a:cubicBezTo>
                    <a:cubicBezTo>
                      <a:pt x="4991" y="2838"/>
                      <a:pt x="4815" y="2832"/>
                      <a:pt x="4646" y="2819"/>
                    </a:cubicBezTo>
                    <a:cubicBezTo>
                      <a:pt x="3915" y="2767"/>
                      <a:pt x="3341" y="2558"/>
                      <a:pt x="2767" y="2349"/>
                    </a:cubicBezTo>
                    <a:cubicBezTo>
                      <a:pt x="1723" y="1879"/>
                      <a:pt x="1044" y="1253"/>
                      <a:pt x="627" y="835"/>
                    </a:cubicBezTo>
                    <a:cubicBezTo>
                      <a:pt x="160" y="472"/>
                      <a:pt x="2" y="212"/>
                      <a:pt x="1" y="209"/>
                    </a:cubicBezTo>
                    <a:lnTo>
                      <a:pt x="1" y="209"/>
                    </a:lnTo>
                    <a:cubicBezTo>
                      <a:pt x="2" y="212"/>
                      <a:pt x="160" y="472"/>
                      <a:pt x="575" y="888"/>
                    </a:cubicBezTo>
                    <a:cubicBezTo>
                      <a:pt x="992" y="1305"/>
                      <a:pt x="1619" y="1879"/>
                      <a:pt x="2662" y="2453"/>
                    </a:cubicBezTo>
                    <a:cubicBezTo>
                      <a:pt x="3184" y="2714"/>
                      <a:pt x="3758" y="2923"/>
                      <a:pt x="4489" y="3027"/>
                    </a:cubicBezTo>
                    <a:cubicBezTo>
                      <a:pt x="4854" y="3106"/>
                      <a:pt x="5233" y="3145"/>
                      <a:pt x="5624" y="3145"/>
                    </a:cubicBezTo>
                    <a:cubicBezTo>
                      <a:pt x="6016" y="3145"/>
                      <a:pt x="6420" y="3106"/>
                      <a:pt x="6838" y="3027"/>
                    </a:cubicBezTo>
                    <a:cubicBezTo>
                      <a:pt x="8508" y="2767"/>
                      <a:pt x="10335" y="1984"/>
                      <a:pt x="12370" y="1305"/>
                    </a:cubicBezTo>
                    <a:cubicBezTo>
                      <a:pt x="13336" y="1015"/>
                      <a:pt x="14348" y="725"/>
                      <a:pt x="15403" y="725"/>
                    </a:cubicBezTo>
                    <a:cubicBezTo>
                      <a:pt x="15488" y="725"/>
                      <a:pt x="15573" y="727"/>
                      <a:pt x="15658" y="731"/>
                    </a:cubicBezTo>
                    <a:cubicBezTo>
                      <a:pt x="16806" y="731"/>
                      <a:pt x="18007" y="1096"/>
                      <a:pt x="18998" y="1827"/>
                    </a:cubicBezTo>
                    <a:cubicBezTo>
                      <a:pt x="19520" y="2245"/>
                      <a:pt x="19990" y="2662"/>
                      <a:pt x="20408" y="3184"/>
                    </a:cubicBezTo>
                    <a:lnTo>
                      <a:pt x="21086" y="3967"/>
                    </a:lnTo>
                    <a:lnTo>
                      <a:pt x="21817" y="4802"/>
                    </a:lnTo>
                    <a:cubicBezTo>
                      <a:pt x="22286" y="5376"/>
                      <a:pt x="22808" y="5898"/>
                      <a:pt x="23330" y="6472"/>
                    </a:cubicBezTo>
                    <a:cubicBezTo>
                      <a:pt x="23904" y="6994"/>
                      <a:pt x="24531" y="7516"/>
                      <a:pt x="25314" y="7934"/>
                    </a:cubicBezTo>
                    <a:cubicBezTo>
                      <a:pt x="26044" y="8351"/>
                      <a:pt x="26984" y="8560"/>
                      <a:pt x="27871" y="8560"/>
                    </a:cubicBezTo>
                    <a:cubicBezTo>
                      <a:pt x="28758" y="8508"/>
                      <a:pt x="29645" y="8299"/>
                      <a:pt x="30481" y="8038"/>
                    </a:cubicBezTo>
                    <a:cubicBezTo>
                      <a:pt x="31316" y="7777"/>
                      <a:pt x="32098" y="7412"/>
                      <a:pt x="32881" y="7046"/>
                    </a:cubicBezTo>
                    <a:lnTo>
                      <a:pt x="33508" y="6733"/>
                    </a:lnTo>
                    <a:cubicBezTo>
                      <a:pt x="33716" y="6629"/>
                      <a:pt x="33925" y="6524"/>
                      <a:pt x="34082" y="6420"/>
                    </a:cubicBezTo>
                    <a:cubicBezTo>
                      <a:pt x="34499" y="6159"/>
                      <a:pt x="34865" y="5950"/>
                      <a:pt x="35230" y="5689"/>
                    </a:cubicBezTo>
                    <a:cubicBezTo>
                      <a:pt x="36743" y="4698"/>
                      <a:pt x="38205" y="3602"/>
                      <a:pt x="39823" y="2871"/>
                    </a:cubicBezTo>
                    <a:cubicBezTo>
                      <a:pt x="40606" y="2506"/>
                      <a:pt x="41441" y="2297"/>
                      <a:pt x="42276" y="2297"/>
                    </a:cubicBezTo>
                    <a:cubicBezTo>
                      <a:pt x="43111" y="2297"/>
                      <a:pt x="43894" y="2506"/>
                      <a:pt x="44677" y="2975"/>
                    </a:cubicBezTo>
                    <a:lnTo>
                      <a:pt x="44677" y="2923"/>
                    </a:lnTo>
                    <a:lnTo>
                      <a:pt x="45512" y="1514"/>
                    </a:lnTo>
                    <a:cubicBezTo>
                      <a:pt x="44592" y="981"/>
                      <a:pt x="43582" y="673"/>
                      <a:pt x="42565" y="673"/>
                    </a:cubicBezTo>
                    <a:cubicBezTo>
                      <a:pt x="42486" y="673"/>
                      <a:pt x="42407" y="675"/>
                      <a:pt x="42328" y="679"/>
                    </a:cubicBezTo>
                    <a:cubicBezTo>
                      <a:pt x="41232" y="679"/>
                      <a:pt x="40188" y="992"/>
                      <a:pt x="39301" y="1410"/>
                    </a:cubicBezTo>
                    <a:cubicBezTo>
                      <a:pt x="37474" y="2245"/>
                      <a:pt x="36013" y="3393"/>
                      <a:pt x="34604" y="4437"/>
                    </a:cubicBezTo>
                    <a:cubicBezTo>
                      <a:pt x="34290" y="4645"/>
                      <a:pt x="33925" y="4906"/>
                      <a:pt x="33560" y="5115"/>
                    </a:cubicBezTo>
                    <a:cubicBezTo>
                      <a:pt x="33403" y="5272"/>
                      <a:pt x="33194" y="5376"/>
                      <a:pt x="33038" y="5480"/>
                    </a:cubicBezTo>
                    <a:lnTo>
                      <a:pt x="32516" y="5741"/>
                    </a:lnTo>
                    <a:cubicBezTo>
                      <a:pt x="31733" y="6159"/>
                      <a:pt x="31002" y="6472"/>
                      <a:pt x="30272" y="6785"/>
                    </a:cubicBezTo>
                    <a:cubicBezTo>
                      <a:pt x="29541" y="7046"/>
                      <a:pt x="28758" y="7255"/>
                      <a:pt x="28080" y="7359"/>
                    </a:cubicBezTo>
                    <a:cubicBezTo>
                      <a:pt x="27961" y="7368"/>
                      <a:pt x="27844" y="7372"/>
                      <a:pt x="27728" y="7372"/>
                    </a:cubicBezTo>
                    <a:cubicBezTo>
                      <a:pt x="27129" y="7372"/>
                      <a:pt x="26560" y="7256"/>
                      <a:pt x="25992" y="6994"/>
                    </a:cubicBezTo>
                    <a:cubicBezTo>
                      <a:pt x="24739" y="6420"/>
                      <a:pt x="23696" y="5324"/>
                      <a:pt x="22704" y="4332"/>
                    </a:cubicBezTo>
                    <a:cubicBezTo>
                      <a:pt x="22234" y="3810"/>
                      <a:pt x="21712" y="3288"/>
                      <a:pt x="21295" y="2767"/>
                    </a:cubicBezTo>
                    <a:cubicBezTo>
                      <a:pt x="20773" y="2245"/>
                      <a:pt x="20251" y="1723"/>
                      <a:pt x="19729" y="1305"/>
                    </a:cubicBezTo>
                    <a:cubicBezTo>
                      <a:pt x="18581" y="470"/>
                      <a:pt x="17224" y="0"/>
                      <a:pt x="159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38;p62">
                <a:extLst>
                  <a:ext uri="{FF2B5EF4-FFF2-40B4-BE49-F238E27FC236}">
                    <a16:creationId xmlns:a16="http://schemas.microsoft.com/office/drawing/2014/main" id="{32F3FC1A-4315-F37A-F83D-49133DB3A027}"/>
                  </a:ext>
                </a:extLst>
              </p:cNvPr>
              <p:cNvSpPr/>
              <p:nvPr/>
            </p:nvSpPr>
            <p:spPr>
              <a:xfrm rot="408143">
                <a:off x="7891681" y="2871891"/>
                <a:ext cx="617844" cy="309377"/>
              </a:xfrm>
              <a:custGeom>
                <a:avLst/>
                <a:gdLst/>
                <a:ahLst/>
                <a:cxnLst/>
                <a:rect l="l" t="t" r="r" b="b"/>
                <a:pathLst>
                  <a:path w="35961" h="18007" extrusionOk="0">
                    <a:moveTo>
                      <a:pt x="1847" y="0"/>
                    </a:moveTo>
                    <a:cubicBezTo>
                      <a:pt x="1436" y="0"/>
                      <a:pt x="1097" y="26"/>
                      <a:pt x="836" y="53"/>
                    </a:cubicBezTo>
                    <a:cubicBezTo>
                      <a:pt x="262" y="105"/>
                      <a:pt x="1" y="157"/>
                      <a:pt x="1" y="157"/>
                    </a:cubicBezTo>
                    <a:cubicBezTo>
                      <a:pt x="1" y="157"/>
                      <a:pt x="262" y="105"/>
                      <a:pt x="784" y="105"/>
                    </a:cubicBezTo>
                    <a:cubicBezTo>
                      <a:pt x="958" y="87"/>
                      <a:pt x="1166" y="76"/>
                      <a:pt x="1406" y="76"/>
                    </a:cubicBezTo>
                    <a:cubicBezTo>
                      <a:pt x="1885" y="76"/>
                      <a:pt x="2488" y="122"/>
                      <a:pt x="3184" y="261"/>
                    </a:cubicBezTo>
                    <a:cubicBezTo>
                      <a:pt x="4176" y="470"/>
                      <a:pt x="5429" y="1044"/>
                      <a:pt x="6420" y="2192"/>
                    </a:cubicBezTo>
                    <a:cubicBezTo>
                      <a:pt x="7412" y="3341"/>
                      <a:pt x="8143" y="4959"/>
                      <a:pt x="8978" y="6837"/>
                    </a:cubicBezTo>
                    <a:cubicBezTo>
                      <a:pt x="9447" y="7725"/>
                      <a:pt x="9917" y="8716"/>
                      <a:pt x="10543" y="9708"/>
                    </a:cubicBezTo>
                    <a:cubicBezTo>
                      <a:pt x="11222" y="10647"/>
                      <a:pt x="12161" y="11535"/>
                      <a:pt x="13362" y="12109"/>
                    </a:cubicBezTo>
                    <a:cubicBezTo>
                      <a:pt x="13988" y="12370"/>
                      <a:pt x="14614" y="12526"/>
                      <a:pt x="15293" y="12631"/>
                    </a:cubicBezTo>
                    <a:cubicBezTo>
                      <a:pt x="15475" y="12657"/>
                      <a:pt x="15671" y="12670"/>
                      <a:pt x="15867" y="12670"/>
                    </a:cubicBezTo>
                    <a:cubicBezTo>
                      <a:pt x="16063" y="12670"/>
                      <a:pt x="16258" y="12657"/>
                      <a:pt x="16441" y="12631"/>
                    </a:cubicBezTo>
                    <a:cubicBezTo>
                      <a:pt x="16806" y="12526"/>
                      <a:pt x="17224" y="12370"/>
                      <a:pt x="17537" y="12161"/>
                    </a:cubicBezTo>
                    <a:cubicBezTo>
                      <a:pt x="18163" y="11691"/>
                      <a:pt x="18633" y="11065"/>
                      <a:pt x="18998" y="10439"/>
                    </a:cubicBezTo>
                    <a:cubicBezTo>
                      <a:pt x="19364" y="9812"/>
                      <a:pt x="19677" y="9186"/>
                      <a:pt x="20042" y="8560"/>
                    </a:cubicBezTo>
                    <a:cubicBezTo>
                      <a:pt x="20355" y="7986"/>
                      <a:pt x="20825" y="7464"/>
                      <a:pt x="21243" y="7359"/>
                    </a:cubicBezTo>
                    <a:cubicBezTo>
                      <a:pt x="21299" y="7345"/>
                      <a:pt x="21358" y="7339"/>
                      <a:pt x="21422" y="7339"/>
                    </a:cubicBezTo>
                    <a:cubicBezTo>
                      <a:pt x="21595" y="7339"/>
                      <a:pt x="21796" y="7387"/>
                      <a:pt x="22025" y="7464"/>
                    </a:cubicBezTo>
                    <a:cubicBezTo>
                      <a:pt x="22182" y="7516"/>
                      <a:pt x="22286" y="7568"/>
                      <a:pt x="22443" y="7673"/>
                    </a:cubicBezTo>
                    <a:cubicBezTo>
                      <a:pt x="22547" y="7725"/>
                      <a:pt x="22600" y="7777"/>
                      <a:pt x="22652" y="7777"/>
                    </a:cubicBezTo>
                    <a:cubicBezTo>
                      <a:pt x="22704" y="7829"/>
                      <a:pt x="22756" y="7881"/>
                      <a:pt x="22808" y="7933"/>
                    </a:cubicBezTo>
                    <a:cubicBezTo>
                      <a:pt x="23174" y="8299"/>
                      <a:pt x="23435" y="9029"/>
                      <a:pt x="23696" y="9760"/>
                    </a:cubicBezTo>
                    <a:cubicBezTo>
                      <a:pt x="23957" y="10491"/>
                      <a:pt x="24165" y="11274"/>
                      <a:pt x="24426" y="12109"/>
                    </a:cubicBezTo>
                    <a:cubicBezTo>
                      <a:pt x="24739" y="12892"/>
                      <a:pt x="25053" y="13727"/>
                      <a:pt x="25575" y="14510"/>
                    </a:cubicBezTo>
                    <a:cubicBezTo>
                      <a:pt x="26044" y="15293"/>
                      <a:pt x="26723" y="16023"/>
                      <a:pt x="27506" y="16597"/>
                    </a:cubicBezTo>
                    <a:cubicBezTo>
                      <a:pt x="28341" y="17171"/>
                      <a:pt x="29280" y="17537"/>
                      <a:pt x="30220" y="17746"/>
                    </a:cubicBezTo>
                    <a:cubicBezTo>
                      <a:pt x="30977" y="17905"/>
                      <a:pt x="31704" y="17973"/>
                      <a:pt x="32447" y="17973"/>
                    </a:cubicBezTo>
                    <a:cubicBezTo>
                      <a:pt x="32677" y="17973"/>
                      <a:pt x="32908" y="17967"/>
                      <a:pt x="33142" y="17954"/>
                    </a:cubicBezTo>
                    <a:lnTo>
                      <a:pt x="33142" y="18006"/>
                    </a:lnTo>
                    <a:lnTo>
                      <a:pt x="35961" y="16910"/>
                    </a:lnTo>
                    <a:lnTo>
                      <a:pt x="35961" y="16910"/>
                    </a:lnTo>
                    <a:cubicBezTo>
                      <a:pt x="35856" y="16917"/>
                      <a:pt x="35742" y="16920"/>
                      <a:pt x="35618" y="16920"/>
                    </a:cubicBezTo>
                    <a:cubicBezTo>
                      <a:pt x="33701" y="16920"/>
                      <a:pt x="29622" y="16181"/>
                      <a:pt x="28445" y="15397"/>
                    </a:cubicBezTo>
                    <a:cubicBezTo>
                      <a:pt x="27140" y="14614"/>
                      <a:pt x="26357" y="13205"/>
                      <a:pt x="25783" y="11743"/>
                    </a:cubicBezTo>
                    <a:cubicBezTo>
                      <a:pt x="25522" y="11013"/>
                      <a:pt x="25261" y="10282"/>
                      <a:pt x="25000" y="9499"/>
                    </a:cubicBezTo>
                    <a:cubicBezTo>
                      <a:pt x="24687" y="8769"/>
                      <a:pt x="24478" y="7986"/>
                      <a:pt x="23852" y="7203"/>
                    </a:cubicBezTo>
                    <a:cubicBezTo>
                      <a:pt x="23696" y="7046"/>
                      <a:pt x="23435" y="6837"/>
                      <a:pt x="23226" y="6733"/>
                    </a:cubicBezTo>
                    <a:cubicBezTo>
                      <a:pt x="23069" y="6629"/>
                      <a:pt x="22861" y="6524"/>
                      <a:pt x="22652" y="6420"/>
                    </a:cubicBezTo>
                    <a:cubicBezTo>
                      <a:pt x="22308" y="6291"/>
                      <a:pt x="21929" y="6198"/>
                      <a:pt x="21515" y="6198"/>
                    </a:cubicBezTo>
                    <a:cubicBezTo>
                      <a:pt x="21426" y="6198"/>
                      <a:pt x="21335" y="6202"/>
                      <a:pt x="21243" y="6211"/>
                    </a:cubicBezTo>
                    <a:cubicBezTo>
                      <a:pt x="20721" y="6263"/>
                      <a:pt x="20251" y="6524"/>
                      <a:pt x="19938" y="6837"/>
                    </a:cubicBezTo>
                    <a:cubicBezTo>
                      <a:pt x="19625" y="7151"/>
                      <a:pt x="19416" y="7516"/>
                      <a:pt x="19207" y="7829"/>
                    </a:cubicBezTo>
                    <a:cubicBezTo>
                      <a:pt x="18790" y="8508"/>
                      <a:pt x="18529" y="9134"/>
                      <a:pt x="18216" y="9760"/>
                    </a:cubicBezTo>
                    <a:cubicBezTo>
                      <a:pt x="17902" y="10334"/>
                      <a:pt x="17537" y="10856"/>
                      <a:pt x="17119" y="11274"/>
                    </a:cubicBezTo>
                    <a:cubicBezTo>
                      <a:pt x="16754" y="11593"/>
                      <a:pt x="16309" y="11753"/>
                      <a:pt x="15854" y="11753"/>
                    </a:cubicBezTo>
                    <a:cubicBezTo>
                      <a:pt x="15789" y="11753"/>
                      <a:pt x="15723" y="11750"/>
                      <a:pt x="15658" y="11743"/>
                    </a:cubicBezTo>
                    <a:cubicBezTo>
                      <a:pt x="15032" y="11743"/>
                      <a:pt x="14458" y="11587"/>
                      <a:pt x="13884" y="11430"/>
                    </a:cubicBezTo>
                    <a:cubicBezTo>
                      <a:pt x="12840" y="11013"/>
                      <a:pt x="11953" y="10282"/>
                      <a:pt x="11274" y="9447"/>
                    </a:cubicBezTo>
                    <a:cubicBezTo>
                      <a:pt x="10596" y="8612"/>
                      <a:pt x="10074" y="7673"/>
                      <a:pt x="9604" y="6733"/>
                    </a:cubicBezTo>
                    <a:cubicBezTo>
                      <a:pt x="8664" y="4959"/>
                      <a:pt x="7882" y="3288"/>
                      <a:pt x="6786" y="2088"/>
                    </a:cubicBezTo>
                    <a:cubicBezTo>
                      <a:pt x="5690" y="888"/>
                      <a:pt x="4333" y="313"/>
                      <a:pt x="3289" y="105"/>
                    </a:cubicBezTo>
                    <a:cubicBezTo>
                      <a:pt x="2741" y="26"/>
                      <a:pt x="2258" y="0"/>
                      <a:pt x="1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39;p62">
                <a:extLst>
                  <a:ext uri="{FF2B5EF4-FFF2-40B4-BE49-F238E27FC236}">
                    <a16:creationId xmlns:a16="http://schemas.microsoft.com/office/drawing/2014/main" id="{509596B3-E9ED-626B-3BBC-86421484D352}"/>
                  </a:ext>
                </a:extLst>
              </p:cNvPr>
              <p:cNvSpPr/>
              <p:nvPr/>
            </p:nvSpPr>
            <p:spPr>
              <a:xfrm rot="408143">
                <a:off x="8120580" y="2705079"/>
                <a:ext cx="1142412" cy="924524"/>
              </a:xfrm>
              <a:custGeom>
                <a:avLst/>
                <a:gdLst/>
                <a:ahLst/>
                <a:cxnLst/>
                <a:rect l="l" t="t" r="r" b="b"/>
                <a:pathLst>
                  <a:path w="66493" h="53811" extrusionOk="0">
                    <a:moveTo>
                      <a:pt x="3549" y="1"/>
                    </a:moveTo>
                    <a:cubicBezTo>
                      <a:pt x="2349" y="1"/>
                      <a:pt x="1462" y="210"/>
                      <a:pt x="888" y="314"/>
                    </a:cubicBezTo>
                    <a:cubicBezTo>
                      <a:pt x="261" y="471"/>
                      <a:pt x="0" y="575"/>
                      <a:pt x="0" y="575"/>
                    </a:cubicBezTo>
                    <a:cubicBezTo>
                      <a:pt x="0" y="575"/>
                      <a:pt x="314" y="523"/>
                      <a:pt x="888" y="419"/>
                    </a:cubicBezTo>
                    <a:cubicBezTo>
                      <a:pt x="1268" y="387"/>
                      <a:pt x="1745" y="336"/>
                      <a:pt x="2318" y="336"/>
                    </a:cubicBezTo>
                    <a:cubicBezTo>
                      <a:pt x="2689" y="336"/>
                      <a:pt x="3099" y="357"/>
                      <a:pt x="3549" y="419"/>
                    </a:cubicBezTo>
                    <a:cubicBezTo>
                      <a:pt x="4645" y="523"/>
                      <a:pt x="6002" y="993"/>
                      <a:pt x="7046" y="2193"/>
                    </a:cubicBezTo>
                    <a:cubicBezTo>
                      <a:pt x="8038" y="3393"/>
                      <a:pt x="8716" y="5116"/>
                      <a:pt x="9186" y="7099"/>
                    </a:cubicBezTo>
                    <a:cubicBezTo>
                      <a:pt x="9656" y="9082"/>
                      <a:pt x="9969" y="11327"/>
                      <a:pt x="10386" y="13727"/>
                    </a:cubicBezTo>
                    <a:cubicBezTo>
                      <a:pt x="10804" y="16180"/>
                      <a:pt x="11274" y="18790"/>
                      <a:pt x="12161" y="21504"/>
                    </a:cubicBezTo>
                    <a:cubicBezTo>
                      <a:pt x="13100" y="24166"/>
                      <a:pt x="14457" y="26984"/>
                      <a:pt x="16754" y="29333"/>
                    </a:cubicBezTo>
                    <a:cubicBezTo>
                      <a:pt x="17850" y="30481"/>
                      <a:pt x="19207" y="31473"/>
                      <a:pt x="20668" y="32308"/>
                    </a:cubicBezTo>
                    <a:lnTo>
                      <a:pt x="21712" y="32830"/>
                    </a:lnTo>
                    <a:lnTo>
                      <a:pt x="22704" y="33404"/>
                    </a:lnTo>
                    <a:lnTo>
                      <a:pt x="24791" y="34552"/>
                    </a:lnTo>
                    <a:cubicBezTo>
                      <a:pt x="30271" y="37683"/>
                      <a:pt x="35543" y="40658"/>
                      <a:pt x="40397" y="43268"/>
                    </a:cubicBezTo>
                    <a:cubicBezTo>
                      <a:pt x="45303" y="45878"/>
                      <a:pt x="49739" y="48070"/>
                      <a:pt x="53601" y="49740"/>
                    </a:cubicBezTo>
                    <a:cubicBezTo>
                      <a:pt x="57411" y="51462"/>
                      <a:pt x="60595" y="52610"/>
                      <a:pt x="62891" y="53184"/>
                    </a:cubicBezTo>
                    <a:cubicBezTo>
                      <a:pt x="65135" y="53811"/>
                      <a:pt x="66440" y="53811"/>
                      <a:pt x="66440" y="53811"/>
                    </a:cubicBezTo>
                    <a:lnTo>
                      <a:pt x="66492" y="53811"/>
                    </a:lnTo>
                    <a:cubicBezTo>
                      <a:pt x="66492" y="53811"/>
                      <a:pt x="65188" y="53654"/>
                      <a:pt x="62996" y="52819"/>
                    </a:cubicBezTo>
                    <a:cubicBezTo>
                      <a:pt x="60856" y="51984"/>
                      <a:pt x="57829" y="50575"/>
                      <a:pt x="54123" y="48592"/>
                    </a:cubicBezTo>
                    <a:cubicBezTo>
                      <a:pt x="50470" y="46660"/>
                      <a:pt x="46190" y="44207"/>
                      <a:pt x="41493" y="41389"/>
                    </a:cubicBezTo>
                    <a:cubicBezTo>
                      <a:pt x="36743" y="38623"/>
                      <a:pt x="31576" y="35491"/>
                      <a:pt x="26044" y="32308"/>
                    </a:cubicBezTo>
                    <a:cubicBezTo>
                      <a:pt x="25313" y="31942"/>
                      <a:pt x="24635" y="31525"/>
                      <a:pt x="23956" y="31159"/>
                    </a:cubicBezTo>
                    <a:lnTo>
                      <a:pt x="22912" y="30585"/>
                    </a:lnTo>
                    <a:lnTo>
                      <a:pt x="21869" y="30063"/>
                    </a:lnTo>
                    <a:cubicBezTo>
                      <a:pt x="20616" y="29385"/>
                      <a:pt x="19468" y="28602"/>
                      <a:pt x="18476" y="27610"/>
                    </a:cubicBezTo>
                    <a:cubicBezTo>
                      <a:pt x="16493" y="25679"/>
                      <a:pt x="15136" y="23226"/>
                      <a:pt x="14196" y="20773"/>
                    </a:cubicBezTo>
                    <a:cubicBezTo>
                      <a:pt x="13257" y="18268"/>
                      <a:pt x="12631" y="15763"/>
                      <a:pt x="12109" y="13414"/>
                    </a:cubicBezTo>
                    <a:cubicBezTo>
                      <a:pt x="11535" y="11013"/>
                      <a:pt x="11065" y="8769"/>
                      <a:pt x="10386" y="6734"/>
                    </a:cubicBezTo>
                    <a:cubicBezTo>
                      <a:pt x="9760" y="4698"/>
                      <a:pt x="8925" y="2872"/>
                      <a:pt x="7620" y="1619"/>
                    </a:cubicBezTo>
                    <a:cubicBezTo>
                      <a:pt x="6994" y="1045"/>
                      <a:pt x="6263" y="627"/>
                      <a:pt x="5533" y="366"/>
                    </a:cubicBezTo>
                    <a:cubicBezTo>
                      <a:pt x="4854" y="105"/>
                      <a:pt x="4176" y="1"/>
                      <a:pt x="35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40;p62">
                <a:extLst>
                  <a:ext uri="{FF2B5EF4-FFF2-40B4-BE49-F238E27FC236}">
                    <a16:creationId xmlns:a16="http://schemas.microsoft.com/office/drawing/2014/main" id="{FFB65598-C5DB-D4F2-007F-0BAA42301532}"/>
                  </a:ext>
                </a:extLst>
              </p:cNvPr>
              <p:cNvSpPr/>
              <p:nvPr/>
            </p:nvSpPr>
            <p:spPr>
              <a:xfrm rot="408143">
                <a:off x="6827247" y="1676517"/>
                <a:ext cx="2352071" cy="1541869"/>
              </a:xfrm>
              <a:custGeom>
                <a:avLst/>
                <a:gdLst/>
                <a:ahLst/>
                <a:cxnLst/>
                <a:rect l="l" t="t" r="r" b="b"/>
                <a:pathLst>
                  <a:path w="136900" h="89743" extrusionOk="0">
                    <a:moveTo>
                      <a:pt x="57753" y="0"/>
                    </a:moveTo>
                    <a:cubicBezTo>
                      <a:pt x="55472" y="0"/>
                      <a:pt x="53229" y="117"/>
                      <a:pt x="51044" y="338"/>
                    </a:cubicBezTo>
                    <a:cubicBezTo>
                      <a:pt x="44781" y="964"/>
                      <a:pt x="38936" y="2217"/>
                      <a:pt x="33664" y="3991"/>
                    </a:cubicBezTo>
                    <a:cubicBezTo>
                      <a:pt x="28393" y="5766"/>
                      <a:pt x="23748" y="8114"/>
                      <a:pt x="19782" y="10672"/>
                    </a:cubicBezTo>
                    <a:cubicBezTo>
                      <a:pt x="15815" y="13229"/>
                      <a:pt x="12527" y="16047"/>
                      <a:pt x="9970" y="18761"/>
                    </a:cubicBezTo>
                    <a:cubicBezTo>
                      <a:pt x="7360" y="21475"/>
                      <a:pt x="5429" y="24085"/>
                      <a:pt x="3968" y="26277"/>
                    </a:cubicBezTo>
                    <a:cubicBezTo>
                      <a:pt x="2506" y="28469"/>
                      <a:pt x="1567" y="30244"/>
                      <a:pt x="940" y="31444"/>
                    </a:cubicBezTo>
                    <a:cubicBezTo>
                      <a:pt x="262" y="32697"/>
                      <a:pt x="1" y="33375"/>
                      <a:pt x="1" y="33375"/>
                    </a:cubicBezTo>
                    <a:cubicBezTo>
                      <a:pt x="1" y="33375"/>
                      <a:pt x="314" y="32697"/>
                      <a:pt x="993" y="31496"/>
                    </a:cubicBezTo>
                    <a:cubicBezTo>
                      <a:pt x="1671" y="30296"/>
                      <a:pt x="2663" y="28521"/>
                      <a:pt x="4176" y="26381"/>
                    </a:cubicBezTo>
                    <a:cubicBezTo>
                      <a:pt x="5690" y="24294"/>
                      <a:pt x="7725" y="21736"/>
                      <a:pt x="10335" y="19127"/>
                    </a:cubicBezTo>
                    <a:cubicBezTo>
                      <a:pt x="12997" y="16517"/>
                      <a:pt x="16233" y="13855"/>
                      <a:pt x="20199" y="11402"/>
                    </a:cubicBezTo>
                    <a:cubicBezTo>
                      <a:pt x="24166" y="8949"/>
                      <a:pt x="28811" y="6757"/>
                      <a:pt x="34030" y="5087"/>
                    </a:cubicBezTo>
                    <a:cubicBezTo>
                      <a:pt x="39249" y="3417"/>
                      <a:pt x="44990" y="2269"/>
                      <a:pt x="51149" y="1799"/>
                    </a:cubicBezTo>
                    <a:cubicBezTo>
                      <a:pt x="53146" y="1611"/>
                      <a:pt x="55182" y="1513"/>
                      <a:pt x="57246" y="1513"/>
                    </a:cubicBezTo>
                    <a:cubicBezTo>
                      <a:pt x="61494" y="1513"/>
                      <a:pt x="65860" y="1930"/>
                      <a:pt x="70251" y="2843"/>
                    </a:cubicBezTo>
                    <a:cubicBezTo>
                      <a:pt x="76775" y="4252"/>
                      <a:pt x="83299" y="6705"/>
                      <a:pt x="89353" y="10359"/>
                    </a:cubicBezTo>
                    <a:cubicBezTo>
                      <a:pt x="95407" y="14012"/>
                      <a:pt x="100678" y="18605"/>
                      <a:pt x="105010" y="23667"/>
                    </a:cubicBezTo>
                    <a:cubicBezTo>
                      <a:pt x="109290" y="28782"/>
                      <a:pt x="112630" y="34315"/>
                      <a:pt x="115031" y="40004"/>
                    </a:cubicBezTo>
                    <a:cubicBezTo>
                      <a:pt x="117432" y="45640"/>
                      <a:pt x="118893" y="51329"/>
                      <a:pt x="119624" y="56757"/>
                    </a:cubicBezTo>
                    <a:cubicBezTo>
                      <a:pt x="119937" y="59471"/>
                      <a:pt x="120094" y="62081"/>
                      <a:pt x="120146" y="64638"/>
                    </a:cubicBezTo>
                    <a:cubicBezTo>
                      <a:pt x="120146" y="65891"/>
                      <a:pt x="120094" y="67143"/>
                      <a:pt x="120041" y="68396"/>
                    </a:cubicBezTo>
                    <a:cubicBezTo>
                      <a:pt x="119989" y="69596"/>
                      <a:pt x="119833" y="70744"/>
                      <a:pt x="119624" y="71893"/>
                    </a:cubicBezTo>
                    <a:cubicBezTo>
                      <a:pt x="119259" y="74189"/>
                      <a:pt x="118684" y="76381"/>
                      <a:pt x="118424" y="78469"/>
                    </a:cubicBezTo>
                    <a:cubicBezTo>
                      <a:pt x="118267" y="79565"/>
                      <a:pt x="118215" y="80661"/>
                      <a:pt x="118476" y="81653"/>
                    </a:cubicBezTo>
                    <a:cubicBezTo>
                      <a:pt x="118684" y="82696"/>
                      <a:pt x="119259" y="83636"/>
                      <a:pt x="120041" y="84262"/>
                    </a:cubicBezTo>
                    <a:cubicBezTo>
                      <a:pt x="120772" y="84888"/>
                      <a:pt x="121607" y="85254"/>
                      <a:pt x="122442" y="85619"/>
                    </a:cubicBezTo>
                    <a:cubicBezTo>
                      <a:pt x="123225" y="85984"/>
                      <a:pt x="124008" y="86245"/>
                      <a:pt x="124791" y="86454"/>
                    </a:cubicBezTo>
                    <a:cubicBezTo>
                      <a:pt x="126304" y="86976"/>
                      <a:pt x="127714" y="87341"/>
                      <a:pt x="129018" y="87655"/>
                    </a:cubicBezTo>
                    <a:cubicBezTo>
                      <a:pt x="134081" y="88959"/>
                      <a:pt x="136899" y="89742"/>
                      <a:pt x="136899" y="89742"/>
                    </a:cubicBezTo>
                    <a:cubicBezTo>
                      <a:pt x="136899" y="89742"/>
                      <a:pt x="134133" y="88855"/>
                      <a:pt x="129071" y="87394"/>
                    </a:cubicBezTo>
                    <a:cubicBezTo>
                      <a:pt x="127818" y="87028"/>
                      <a:pt x="126409" y="86611"/>
                      <a:pt x="124947" y="86089"/>
                    </a:cubicBezTo>
                    <a:cubicBezTo>
                      <a:pt x="124165" y="85828"/>
                      <a:pt x="123382" y="85567"/>
                      <a:pt x="122599" y="85202"/>
                    </a:cubicBezTo>
                    <a:cubicBezTo>
                      <a:pt x="121868" y="84836"/>
                      <a:pt x="121033" y="84419"/>
                      <a:pt x="120407" y="83845"/>
                    </a:cubicBezTo>
                    <a:cubicBezTo>
                      <a:pt x="119728" y="83271"/>
                      <a:pt x="119259" y="82435"/>
                      <a:pt x="119050" y="81548"/>
                    </a:cubicBezTo>
                    <a:cubicBezTo>
                      <a:pt x="118841" y="80609"/>
                      <a:pt x="118945" y="79617"/>
                      <a:pt x="119102" y="78573"/>
                    </a:cubicBezTo>
                    <a:cubicBezTo>
                      <a:pt x="119415" y="76538"/>
                      <a:pt x="120041" y="74398"/>
                      <a:pt x="120459" y="72049"/>
                    </a:cubicBezTo>
                    <a:cubicBezTo>
                      <a:pt x="120668" y="70901"/>
                      <a:pt x="120877" y="69701"/>
                      <a:pt x="120981" y="68448"/>
                    </a:cubicBezTo>
                    <a:cubicBezTo>
                      <a:pt x="121085" y="67195"/>
                      <a:pt x="121137" y="65943"/>
                      <a:pt x="121137" y="64638"/>
                    </a:cubicBezTo>
                    <a:cubicBezTo>
                      <a:pt x="121190" y="62081"/>
                      <a:pt x="121085" y="59367"/>
                      <a:pt x="120772" y="56601"/>
                    </a:cubicBezTo>
                    <a:cubicBezTo>
                      <a:pt x="120146" y="51068"/>
                      <a:pt x="118789" y="45223"/>
                      <a:pt x="116388" y="39429"/>
                    </a:cubicBezTo>
                    <a:cubicBezTo>
                      <a:pt x="113987" y="33636"/>
                      <a:pt x="110647" y="27895"/>
                      <a:pt x="106263" y="22624"/>
                    </a:cubicBezTo>
                    <a:cubicBezTo>
                      <a:pt x="101879" y="17404"/>
                      <a:pt x="96503" y="12655"/>
                      <a:pt x="90240" y="8897"/>
                    </a:cubicBezTo>
                    <a:cubicBezTo>
                      <a:pt x="84029" y="5192"/>
                      <a:pt x="77297" y="2634"/>
                      <a:pt x="70616" y="1277"/>
                    </a:cubicBezTo>
                    <a:cubicBezTo>
                      <a:pt x="66286" y="398"/>
                      <a:pt x="61955" y="0"/>
                      <a:pt x="57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41;p62">
                <a:extLst>
                  <a:ext uri="{FF2B5EF4-FFF2-40B4-BE49-F238E27FC236}">
                    <a16:creationId xmlns:a16="http://schemas.microsoft.com/office/drawing/2014/main" id="{267E5172-18EF-6B6A-C219-5574988CC2CB}"/>
                  </a:ext>
                </a:extLst>
              </p:cNvPr>
              <p:cNvSpPr/>
              <p:nvPr/>
            </p:nvSpPr>
            <p:spPr>
              <a:xfrm rot="408143">
                <a:off x="6505053" y="2094107"/>
                <a:ext cx="380214" cy="1222218"/>
              </a:xfrm>
              <a:custGeom>
                <a:avLst/>
                <a:gdLst/>
                <a:ahLst/>
                <a:cxnLst/>
                <a:rect l="l" t="t" r="r" b="b"/>
                <a:pathLst>
                  <a:path w="22130" h="71138" extrusionOk="0">
                    <a:moveTo>
                      <a:pt x="17902" y="157"/>
                    </a:moveTo>
                    <a:cubicBezTo>
                      <a:pt x="16754" y="262"/>
                      <a:pt x="15449" y="836"/>
                      <a:pt x="14092" y="1775"/>
                    </a:cubicBezTo>
                    <a:cubicBezTo>
                      <a:pt x="12788" y="2715"/>
                      <a:pt x="11378" y="3967"/>
                      <a:pt x="10021" y="5481"/>
                    </a:cubicBezTo>
                    <a:cubicBezTo>
                      <a:pt x="7307" y="8560"/>
                      <a:pt x="4750" y="12788"/>
                      <a:pt x="2923" y="17902"/>
                    </a:cubicBezTo>
                    <a:cubicBezTo>
                      <a:pt x="1149" y="23017"/>
                      <a:pt x="1" y="28915"/>
                      <a:pt x="105" y="35178"/>
                    </a:cubicBezTo>
                    <a:cubicBezTo>
                      <a:pt x="209" y="41389"/>
                      <a:pt x="1566" y="47286"/>
                      <a:pt x="3654" y="52245"/>
                    </a:cubicBezTo>
                    <a:cubicBezTo>
                      <a:pt x="5742" y="57255"/>
                      <a:pt x="8560" y="61326"/>
                      <a:pt x="11274" y="64457"/>
                    </a:cubicBezTo>
                    <a:cubicBezTo>
                      <a:pt x="11952" y="65240"/>
                      <a:pt x="12631" y="65919"/>
                      <a:pt x="13257" y="66597"/>
                    </a:cubicBezTo>
                    <a:cubicBezTo>
                      <a:pt x="13884" y="67276"/>
                      <a:pt x="14510" y="67902"/>
                      <a:pt x="15136" y="68424"/>
                    </a:cubicBezTo>
                    <a:cubicBezTo>
                      <a:pt x="16337" y="69520"/>
                      <a:pt x="17589" y="70251"/>
                      <a:pt x="18633" y="70668"/>
                    </a:cubicBezTo>
                    <a:cubicBezTo>
                      <a:pt x="19729" y="71086"/>
                      <a:pt x="20616" y="71138"/>
                      <a:pt x="21243" y="71138"/>
                    </a:cubicBezTo>
                    <a:cubicBezTo>
                      <a:pt x="21817" y="71086"/>
                      <a:pt x="22130" y="71034"/>
                      <a:pt x="22130" y="71034"/>
                    </a:cubicBezTo>
                    <a:cubicBezTo>
                      <a:pt x="22130" y="71034"/>
                      <a:pt x="21243" y="70355"/>
                      <a:pt x="19677" y="69050"/>
                    </a:cubicBezTo>
                    <a:cubicBezTo>
                      <a:pt x="18163" y="67693"/>
                      <a:pt x="15971" y="65658"/>
                      <a:pt x="13779" y="62735"/>
                    </a:cubicBezTo>
                    <a:cubicBezTo>
                      <a:pt x="11587" y="59760"/>
                      <a:pt x="9343" y="55950"/>
                      <a:pt x="7725" y="51357"/>
                    </a:cubicBezTo>
                    <a:cubicBezTo>
                      <a:pt x="6055" y="46764"/>
                      <a:pt x="5011" y="41441"/>
                      <a:pt x="4854" y="35804"/>
                    </a:cubicBezTo>
                    <a:cubicBezTo>
                      <a:pt x="4750" y="30167"/>
                      <a:pt x="5376" y="24844"/>
                      <a:pt x="6681" y="20147"/>
                    </a:cubicBezTo>
                    <a:cubicBezTo>
                      <a:pt x="7986" y="15397"/>
                      <a:pt x="9969" y="11378"/>
                      <a:pt x="12161" y="8456"/>
                    </a:cubicBezTo>
                    <a:cubicBezTo>
                      <a:pt x="14353" y="5429"/>
                      <a:pt x="16702" y="3550"/>
                      <a:pt x="18424" y="2506"/>
                    </a:cubicBezTo>
                    <a:cubicBezTo>
                      <a:pt x="20199" y="1410"/>
                      <a:pt x="21243" y="1044"/>
                      <a:pt x="21243" y="992"/>
                    </a:cubicBezTo>
                    <a:cubicBezTo>
                      <a:pt x="21243" y="992"/>
                      <a:pt x="20982" y="783"/>
                      <a:pt x="20460" y="523"/>
                    </a:cubicBezTo>
                    <a:cubicBezTo>
                      <a:pt x="19886" y="262"/>
                      <a:pt x="18998" y="1"/>
                      <a:pt x="17850" y="1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3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42;p62">
                <a:extLst>
                  <a:ext uri="{FF2B5EF4-FFF2-40B4-BE49-F238E27FC236}">
                    <a16:creationId xmlns:a16="http://schemas.microsoft.com/office/drawing/2014/main" id="{9DBF2D49-D004-8182-4FB0-15ED6719FE28}"/>
                  </a:ext>
                </a:extLst>
              </p:cNvPr>
              <p:cNvSpPr/>
              <p:nvPr/>
            </p:nvSpPr>
            <p:spPr>
              <a:xfrm rot="408143">
                <a:off x="6676188" y="3425262"/>
                <a:ext cx="2136863" cy="564342"/>
              </a:xfrm>
              <a:custGeom>
                <a:avLst/>
                <a:gdLst/>
                <a:ahLst/>
                <a:cxnLst/>
                <a:rect l="l" t="t" r="r" b="b"/>
                <a:pathLst>
                  <a:path w="124374" h="328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680" y="1984"/>
                      <a:pt x="2454" y="5272"/>
                    </a:cubicBezTo>
                    <a:cubicBezTo>
                      <a:pt x="4228" y="8560"/>
                      <a:pt x="7203" y="13257"/>
                      <a:pt x="12162" y="17902"/>
                    </a:cubicBezTo>
                    <a:cubicBezTo>
                      <a:pt x="14615" y="20198"/>
                      <a:pt x="17537" y="22547"/>
                      <a:pt x="20930" y="24583"/>
                    </a:cubicBezTo>
                    <a:cubicBezTo>
                      <a:pt x="24374" y="26618"/>
                      <a:pt x="28237" y="28445"/>
                      <a:pt x="32516" y="29802"/>
                    </a:cubicBezTo>
                    <a:cubicBezTo>
                      <a:pt x="36796" y="31211"/>
                      <a:pt x="41441" y="32150"/>
                      <a:pt x="46295" y="32568"/>
                    </a:cubicBezTo>
                    <a:cubicBezTo>
                      <a:pt x="48452" y="32753"/>
                      <a:pt x="50651" y="32846"/>
                      <a:pt x="52881" y="32846"/>
                    </a:cubicBezTo>
                    <a:cubicBezTo>
                      <a:pt x="55669" y="32846"/>
                      <a:pt x="58508" y="32701"/>
                      <a:pt x="61378" y="32411"/>
                    </a:cubicBezTo>
                    <a:cubicBezTo>
                      <a:pt x="66493" y="31942"/>
                      <a:pt x="71503" y="30898"/>
                      <a:pt x="76148" y="29332"/>
                    </a:cubicBezTo>
                    <a:cubicBezTo>
                      <a:pt x="80741" y="27766"/>
                      <a:pt x="85021" y="25626"/>
                      <a:pt x="88727" y="23121"/>
                    </a:cubicBezTo>
                    <a:cubicBezTo>
                      <a:pt x="92484" y="20564"/>
                      <a:pt x="95668" y="17745"/>
                      <a:pt x="98434" y="14875"/>
                    </a:cubicBezTo>
                    <a:cubicBezTo>
                      <a:pt x="101200" y="12057"/>
                      <a:pt x="103601" y="9238"/>
                      <a:pt x="105950" y="6942"/>
                    </a:cubicBezTo>
                    <a:cubicBezTo>
                      <a:pt x="106263" y="6629"/>
                      <a:pt x="106576" y="6368"/>
                      <a:pt x="106837" y="6107"/>
                    </a:cubicBezTo>
                    <a:lnTo>
                      <a:pt x="107098" y="5898"/>
                    </a:lnTo>
                    <a:cubicBezTo>
                      <a:pt x="107150" y="5846"/>
                      <a:pt x="107202" y="5793"/>
                      <a:pt x="107255" y="5741"/>
                    </a:cubicBezTo>
                    <a:cubicBezTo>
                      <a:pt x="107411" y="5637"/>
                      <a:pt x="107568" y="5585"/>
                      <a:pt x="107724" y="5480"/>
                    </a:cubicBezTo>
                    <a:cubicBezTo>
                      <a:pt x="107963" y="5401"/>
                      <a:pt x="108218" y="5367"/>
                      <a:pt x="108482" y="5367"/>
                    </a:cubicBezTo>
                    <a:cubicBezTo>
                      <a:pt x="108909" y="5367"/>
                      <a:pt x="109360" y="5456"/>
                      <a:pt x="109812" y="5585"/>
                    </a:cubicBezTo>
                    <a:cubicBezTo>
                      <a:pt x="111169" y="6002"/>
                      <a:pt x="112422" y="6681"/>
                      <a:pt x="113570" y="7307"/>
                    </a:cubicBezTo>
                    <a:cubicBezTo>
                      <a:pt x="115866" y="8612"/>
                      <a:pt x="117797" y="9864"/>
                      <a:pt x="119415" y="10856"/>
                    </a:cubicBezTo>
                    <a:lnTo>
                      <a:pt x="124373" y="13935"/>
                    </a:lnTo>
                    <a:lnTo>
                      <a:pt x="119572" y="10647"/>
                    </a:lnTo>
                    <a:cubicBezTo>
                      <a:pt x="118006" y="9603"/>
                      <a:pt x="116127" y="8247"/>
                      <a:pt x="113831" y="6837"/>
                    </a:cubicBezTo>
                    <a:cubicBezTo>
                      <a:pt x="112682" y="6159"/>
                      <a:pt x="111482" y="5428"/>
                      <a:pt x="109969" y="4906"/>
                    </a:cubicBezTo>
                    <a:cubicBezTo>
                      <a:pt x="109506" y="4774"/>
                      <a:pt x="108982" y="4642"/>
                      <a:pt x="108434" y="4642"/>
                    </a:cubicBezTo>
                    <a:cubicBezTo>
                      <a:pt x="108116" y="4642"/>
                      <a:pt x="107789" y="4687"/>
                      <a:pt x="107463" y="4802"/>
                    </a:cubicBezTo>
                    <a:cubicBezTo>
                      <a:pt x="107255" y="4854"/>
                      <a:pt x="107046" y="4958"/>
                      <a:pt x="106837" y="5063"/>
                    </a:cubicBezTo>
                    <a:cubicBezTo>
                      <a:pt x="106733" y="5115"/>
                      <a:pt x="106628" y="5219"/>
                      <a:pt x="106576" y="5272"/>
                    </a:cubicBezTo>
                    <a:lnTo>
                      <a:pt x="106315" y="5480"/>
                    </a:lnTo>
                    <a:cubicBezTo>
                      <a:pt x="106002" y="5741"/>
                      <a:pt x="105689" y="6002"/>
                      <a:pt x="105376" y="6315"/>
                    </a:cubicBezTo>
                    <a:cubicBezTo>
                      <a:pt x="102870" y="8612"/>
                      <a:pt x="100417" y="11326"/>
                      <a:pt x="97599" y="14092"/>
                    </a:cubicBezTo>
                    <a:cubicBezTo>
                      <a:pt x="94833" y="16806"/>
                      <a:pt x="91649" y="19520"/>
                      <a:pt x="87944" y="21921"/>
                    </a:cubicBezTo>
                    <a:cubicBezTo>
                      <a:pt x="84290" y="24322"/>
                      <a:pt x="80115" y="26305"/>
                      <a:pt x="75626" y="27818"/>
                    </a:cubicBezTo>
                    <a:cubicBezTo>
                      <a:pt x="71086" y="29280"/>
                      <a:pt x="66232" y="30271"/>
                      <a:pt x="61222" y="30741"/>
                    </a:cubicBezTo>
                    <a:cubicBezTo>
                      <a:pt x="58272" y="31045"/>
                      <a:pt x="55358" y="31208"/>
                      <a:pt x="52501" y="31208"/>
                    </a:cubicBezTo>
                    <a:cubicBezTo>
                      <a:pt x="50453" y="31208"/>
                      <a:pt x="48434" y="31124"/>
                      <a:pt x="46451" y="30950"/>
                    </a:cubicBezTo>
                    <a:cubicBezTo>
                      <a:pt x="41702" y="30585"/>
                      <a:pt x="37161" y="29750"/>
                      <a:pt x="32934" y="28445"/>
                    </a:cubicBezTo>
                    <a:cubicBezTo>
                      <a:pt x="28758" y="27192"/>
                      <a:pt x="24896" y="25522"/>
                      <a:pt x="21556" y="23591"/>
                    </a:cubicBezTo>
                    <a:cubicBezTo>
                      <a:pt x="18164" y="21660"/>
                      <a:pt x="15189" y="19468"/>
                      <a:pt x="12736" y="17276"/>
                    </a:cubicBezTo>
                    <a:cubicBezTo>
                      <a:pt x="7725" y="12839"/>
                      <a:pt x="4594" y="8351"/>
                      <a:pt x="2663" y="5167"/>
                    </a:cubicBezTo>
                    <a:cubicBezTo>
                      <a:pt x="784" y="193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43;p62">
                <a:extLst>
                  <a:ext uri="{FF2B5EF4-FFF2-40B4-BE49-F238E27FC236}">
                    <a16:creationId xmlns:a16="http://schemas.microsoft.com/office/drawing/2014/main" id="{487D2B78-0D96-636F-38F6-7C5EA8353AF4}"/>
                  </a:ext>
                </a:extLst>
              </p:cNvPr>
              <p:cNvSpPr/>
              <p:nvPr/>
            </p:nvSpPr>
            <p:spPr>
              <a:xfrm rot="408305">
                <a:off x="6832984" y="2301934"/>
                <a:ext cx="338117" cy="862638"/>
              </a:xfrm>
              <a:custGeom>
                <a:avLst/>
                <a:gdLst/>
                <a:ahLst/>
                <a:cxnLst/>
                <a:rect l="l" t="t" r="r" b="b"/>
                <a:pathLst>
                  <a:path w="26358" h="50209" extrusionOk="0">
                    <a:moveTo>
                      <a:pt x="26358" y="24635"/>
                    </a:moveTo>
                    <a:cubicBezTo>
                      <a:pt x="26358" y="37996"/>
                      <a:pt x="16963" y="50209"/>
                      <a:pt x="11953" y="50209"/>
                    </a:cubicBezTo>
                    <a:cubicBezTo>
                      <a:pt x="4020" y="50209"/>
                      <a:pt x="1" y="37996"/>
                      <a:pt x="1" y="24635"/>
                    </a:cubicBezTo>
                    <a:cubicBezTo>
                      <a:pt x="1" y="7620"/>
                      <a:pt x="5220" y="0"/>
                      <a:pt x="13519" y="0"/>
                    </a:cubicBezTo>
                    <a:cubicBezTo>
                      <a:pt x="18477" y="0"/>
                      <a:pt x="26358" y="11274"/>
                      <a:pt x="26358" y="246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accent3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44;p62">
                <a:extLst>
                  <a:ext uri="{FF2B5EF4-FFF2-40B4-BE49-F238E27FC236}">
                    <a16:creationId xmlns:a16="http://schemas.microsoft.com/office/drawing/2014/main" id="{9C213D83-8EFC-CCCD-2770-1BA49EEB23CD}"/>
                  </a:ext>
                </a:extLst>
              </p:cNvPr>
              <p:cNvSpPr/>
              <p:nvPr/>
            </p:nvSpPr>
            <p:spPr>
              <a:xfrm rot="408143">
                <a:off x="6827515" y="1720346"/>
                <a:ext cx="1928819" cy="2196841"/>
              </a:xfrm>
              <a:custGeom>
                <a:avLst/>
                <a:gdLst/>
                <a:ahLst/>
                <a:cxnLst/>
                <a:rect l="l" t="t" r="r" b="b"/>
                <a:pathLst>
                  <a:path w="112265" h="127865" extrusionOk="0">
                    <a:moveTo>
                      <a:pt x="54936" y="1"/>
                    </a:moveTo>
                    <a:cubicBezTo>
                      <a:pt x="46066" y="1"/>
                      <a:pt x="31636" y="1442"/>
                      <a:pt x="21973" y="8486"/>
                    </a:cubicBezTo>
                    <a:cubicBezTo>
                      <a:pt x="16963" y="12139"/>
                      <a:pt x="15763" y="13757"/>
                      <a:pt x="11796" y="17567"/>
                    </a:cubicBezTo>
                    <a:cubicBezTo>
                      <a:pt x="9813" y="19498"/>
                      <a:pt x="8038" y="21482"/>
                      <a:pt x="6472" y="23465"/>
                    </a:cubicBezTo>
                    <a:cubicBezTo>
                      <a:pt x="5690" y="24509"/>
                      <a:pt x="5011" y="25500"/>
                      <a:pt x="4333" y="26544"/>
                    </a:cubicBezTo>
                    <a:cubicBezTo>
                      <a:pt x="3706" y="27588"/>
                      <a:pt x="3080" y="28632"/>
                      <a:pt x="2715" y="29676"/>
                    </a:cubicBezTo>
                    <a:cubicBezTo>
                      <a:pt x="2610" y="29937"/>
                      <a:pt x="2558" y="30250"/>
                      <a:pt x="2558" y="30302"/>
                    </a:cubicBezTo>
                    <a:cubicBezTo>
                      <a:pt x="2506" y="30459"/>
                      <a:pt x="2558" y="30667"/>
                      <a:pt x="2662" y="30720"/>
                    </a:cubicBezTo>
                    <a:cubicBezTo>
                      <a:pt x="2708" y="30735"/>
                      <a:pt x="2754" y="30741"/>
                      <a:pt x="2800" y="30741"/>
                    </a:cubicBezTo>
                    <a:cubicBezTo>
                      <a:pt x="2911" y="30741"/>
                      <a:pt x="3021" y="30704"/>
                      <a:pt x="3132" y="30667"/>
                    </a:cubicBezTo>
                    <a:cubicBezTo>
                      <a:pt x="3393" y="30615"/>
                      <a:pt x="3602" y="30511"/>
                      <a:pt x="3863" y="30406"/>
                    </a:cubicBezTo>
                    <a:cubicBezTo>
                      <a:pt x="4385" y="30145"/>
                      <a:pt x="4698" y="29937"/>
                      <a:pt x="5481" y="29415"/>
                    </a:cubicBezTo>
                    <a:cubicBezTo>
                      <a:pt x="5794" y="29206"/>
                      <a:pt x="6107" y="29049"/>
                      <a:pt x="6316" y="28997"/>
                    </a:cubicBezTo>
                    <a:cubicBezTo>
                      <a:pt x="6390" y="28960"/>
                      <a:pt x="6464" y="28923"/>
                      <a:pt x="6556" y="28923"/>
                    </a:cubicBezTo>
                    <a:cubicBezTo>
                      <a:pt x="6594" y="28923"/>
                      <a:pt x="6635" y="28930"/>
                      <a:pt x="6681" y="28945"/>
                    </a:cubicBezTo>
                    <a:cubicBezTo>
                      <a:pt x="6838" y="28997"/>
                      <a:pt x="6890" y="29154"/>
                      <a:pt x="6890" y="29258"/>
                    </a:cubicBezTo>
                    <a:cubicBezTo>
                      <a:pt x="6994" y="29728"/>
                      <a:pt x="6786" y="30511"/>
                      <a:pt x="6577" y="31189"/>
                    </a:cubicBezTo>
                    <a:cubicBezTo>
                      <a:pt x="6420" y="31711"/>
                      <a:pt x="6264" y="32181"/>
                      <a:pt x="6055" y="32651"/>
                    </a:cubicBezTo>
                    <a:cubicBezTo>
                      <a:pt x="5690" y="33590"/>
                      <a:pt x="5324" y="34477"/>
                      <a:pt x="4959" y="35365"/>
                    </a:cubicBezTo>
                    <a:cubicBezTo>
                      <a:pt x="4176" y="37087"/>
                      <a:pt x="3445" y="38653"/>
                      <a:pt x="2767" y="40114"/>
                    </a:cubicBezTo>
                    <a:cubicBezTo>
                      <a:pt x="2402" y="40845"/>
                      <a:pt x="1984" y="41523"/>
                      <a:pt x="1671" y="42150"/>
                    </a:cubicBezTo>
                    <a:cubicBezTo>
                      <a:pt x="1358" y="42776"/>
                      <a:pt x="1045" y="43454"/>
                      <a:pt x="836" y="44028"/>
                    </a:cubicBezTo>
                    <a:cubicBezTo>
                      <a:pt x="366" y="45281"/>
                      <a:pt x="105" y="46429"/>
                      <a:pt x="53" y="47421"/>
                    </a:cubicBezTo>
                    <a:cubicBezTo>
                      <a:pt x="1" y="48413"/>
                      <a:pt x="105" y="49300"/>
                      <a:pt x="470" y="49874"/>
                    </a:cubicBezTo>
                    <a:cubicBezTo>
                      <a:pt x="627" y="50187"/>
                      <a:pt x="888" y="50396"/>
                      <a:pt x="1149" y="50396"/>
                    </a:cubicBezTo>
                    <a:cubicBezTo>
                      <a:pt x="1197" y="50405"/>
                      <a:pt x="1243" y="50410"/>
                      <a:pt x="1287" y="50410"/>
                    </a:cubicBezTo>
                    <a:cubicBezTo>
                      <a:pt x="1485" y="50410"/>
                      <a:pt x="1647" y="50325"/>
                      <a:pt x="1775" y="50239"/>
                    </a:cubicBezTo>
                    <a:cubicBezTo>
                      <a:pt x="2088" y="50031"/>
                      <a:pt x="2141" y="49874"/>
                      <a:pt x="2193" y="49874"/>
                    </a:cubicBezTo>
                    <a:cubicBezTo>
                      <a:pt x="2141" y="49874"/>
                      <a:pt x="3237" y="47369"/>
                      <a:pt x="4802" y="42671"/>
                    </a:cubicBezTo>
                    <a:cubicBezTo>
                      <a:pt x="5220" y="41471"/>
                      <a:pt x="5637" y="40166"/>
                      <a:pt x="6055" y="38705"/>
                    </a:cubicBezTo>
                    <a:cubicBezTo>
                      <a:pt x="6420" y="37244"/>
                      <a:pt x="6838" y="35678"/>
                      <a:pt x="7047" y="33955"/>
                    </a:cubicBezTo>
                    <a:cubicBezTo>
                      <a:pt x="7203" y="33068"/>
                      <a:pt x="7255" y="32181"/>
                      <a:pt x="7308" y="31241"/>
                    </a:cubicBezTo>
                    <a:cubicBezTo>
                      <a:pt x="7360" y="30772"/>
                      <a:pt x="7412" y="30302"/>
                      <a:pt x="7516" y="29780"/>
                    </a:cubicBezTo>
                    <a:cubicBezTo>
                      <a:pt x="7568" y="29519"/>
                      <a:pt x="7621" y="29310"/>
                      <a:pt x="7673" y="29049"/>
                    </a:cubicBezTo>
                    <a:cubicBezTo>
                      <a:pt x="7777" y="28788"/>
                      <a:pt x="7882" y="28423"/>
                      <a:pt x="8143" y="28214"/>
                    </a:cubicBezTo>
                    <a:cubicBezTo>
                      <a:pt x="8321" y="28036"/>
                      <a:pt x="8548" y="27955"/>
                      <a:pt x="8791" y="27955"/>
                    </a:cubicBezTo>
                    <a:cubicBezTo>
                      <a:pt x="8903" y="27955"/>
                      <a:pt x="9019" y="27973"/>
                      <a:pt x="9134" y="28006"/>
                    </a:cubicBezTo>
                    <a:cubicBezTo>
                      <a:pt x="9291" y="28058"/>
                      <a:pt x="9447" y="28162"/>
                      <a:pt x="9604" y="28267"/>
                    </a:cubicBezTo>
                    <a:cubicBezTo>
                      <a:pt x="9708" y="28371"/>
                      <a:pt x="9813" y="28423"/>
                      <a:pt x="9917" y="28528"/>
                    </a:cubicBezTo>
                    <a:cubicBezTo>
                      <a:pt x="10335" y="28893"/>
                      <a:pt x="10648" y="29310"/>
                      <a:pt x="10961" y="29780"/>
                    </a:cubicBezTo>
                    <a:lnTo>
                      <a:pt x="11431" y="30406"/>
                    </a:lnTo>
                    <a:lnTo>
                      <a:pt x="11639" y="30667"/>
                    </a:lnTo>
                    <a:lnTo>
                      <a:pt x="11744" y="30824"/>
                    </a:lnTo>
                    <a:cubicBezTo>
                      <a:pt x="11848" y="30928"/>
                      <a:pt x="11900" y="31033"/>
                      <a:pt x="12005" y="31137"/>
                    </a:cubicBezTo>
                    <a:cubicBezTo>
                      <a:pt x="12057" y="31189"/>
                      <a:pt x="12109" y="31241"/>
                      <a:pt x="12161" y="31294"/>
                    </a:cubicBezTo>
                    <a:cubicBezTo>
                      <a:pt x="12266" y="31294"/>
                      <a:pt x="12318" y="31189"/>
                      <a:pt x="12318" y="31137"/>
                    </a:cubicBezTo>
                    <a:cubicBezTo>
                      <a:pt x="12640" y="31382"/>
                      <a:pt x="12881" y="31475"/>
                      <a:pt x="13060" y="31475"/>
                    </a:cubicBezTo>
                    <a:cubicBezTo>
                      <a:pt x="13492" y="31475"/>
                      <a:pt x="13571" y="30941"/>
                      <a:pt x="13571" y="30720"/>
                    </a:cubicBezTo>
                    <a:cubicBezTo>
                      <a:pt x="13571" y="30198"/>
                      <a:pt x="12579" y="26179"/>
                      <a:pt x="12840" y="24926"/>
                    </a:cubicBezTo>
                    <a:cubicBezTo>
                      <a:pt x="13362" y="22525"/>
                      <a:pt x="14353" y="20072"/>
                      <a:pt x="15919" y="17880"/>
                    </a:cubicBezTo>
                    <a:cubicBezTo>
                      <a:pt x="17433" y="15688"/>
                      <a:pt x="19468" y="13757"/>
                      <a:pt x="21712" y="12035"/>
                    </a:cubicBezTo>
                    <a:cubicBezTo>
                      <a:pt x="23957" y="10313"/>
                      <a:pt x="26462" y="8851"/>
                      <a:pt x="29176" y="7546"/>
                    </a:cubicBezTo>
                    <a:cubicBezTo>
                      <a:pt x="34552" y="4989"/>
                      <a:pt x="40606" y="3267"/>
                      <a:pt x="47077" y="2588"/>
                    </a:cubicBezTo>
                    <a:cubicBezTo>
                      <a:pt x="48777" y="2422"/>
                      <a:pt x="50506" y="2337"/>
                      <a:pt x="52252" y="2337"/>
                    </a:cubicBezTo>
                    <a:cubicBezTo>
                      <a:pt x="57099" y="2337"/>
                      <a:pt x="62075" y="2995"/>
                      <a:pt x="66910" y="4415"/>
                    </a:cubicBezTo>
                    <a:cubicBezTo>
                      <a:pt x="73539" y="6294"/>
                      <a:pt x="77453" y="8903"/>
                      <a:pt x="84812" y="13601"/>
                    </a:cubicBezTo>
                    <a:cubicBezTo>
                      <a:pt x="94415" y="19759"/>
                      <a:pt x="108037" y="37244"/>
                      <a:pt x="108872" y="55980"/>
                    </a:cubicBezTo>
                    <a:cubicBezTo>
                      <a:pt x="109290" y="64696"/>
                      <a:pt x="108768" y="71690"/>
                      <a:pt x="108716" y="72264"/>
                    </a:cubicBezTo>
                    <a:cubicBezTo>
                      <a:pt x="108611" y="72838"/>
                      <a:pt x="108507" y="73412"/>
                      <a:pt x="108403" y="73987"/>
                    </a:cubicBezTo>
                    <a:cubicBezTo>
                      <a:pt x="108194" y="75135"/>
                      <a:pt x="107933" y="76335"/>
                      <a:pt x="107672" y="77536"/>
                    </a:cubicBezTo>
                    <a:cubicBezTo>
                      <a:pt x="107098" y="79936"/>
                      <a:pt x="106419" y="82442"/>
                      <a:pt x="105532" y="84947"/>
                    </a:cubicBezTo>
                    <a:cubicBezTo>
                      <a:pt x="104593" y="87452"/>
                      <a:pt x="103497" y="90009"/>
                      <a:pt x="102035" y="92462"/>
                    </a:cubicBezTo>
                    <a:cubicBezTo>
                      <a:pt x="100574" y="94968"/>
                      <a:pt x="98904" y="97316"/>
                      <a:pt x="97025" y="99665"/>
                    </a:cubicBezTo>
                    <a:cubicBezTo>
                      <a:pt x="95198" y="102014"/>
                      <a:pt x="93163" y="104362"/>
                      <a:pt x="90971" y="106606"/>
                    </a:cubicBezTo>
                    <a:cubicBezTo>
                      <a:pt x="88779" y="108851"/>
                      <a:pt x="86534" y="111095"/>
                      <a:pt x="83977" y="113183"/>
                    </a:cubicBezTo>
                    <a:cubicBezTo>
                      <a:pt x="79422" y="116978"/>
                      <a:pt x="65421" y="125346"/>
                      <a:pt x="48718" y="125346"/>
                    </a:cubicBezTo>
                    <a:cubicBezTo>
                      <a:pt x="47048" y="125346"/>
                      <a:pt x="45350" y="125263"/>
                      <a:pt x="43633" y="125082"/>
                    </a:cubicBezTo>
                    <a:cubicBezTo>
                      <a:pt x="36274" y="124299"/>
                      <a:pt x="29541" y="121690"/>
                      <a:pt x="23904" y="118089"/>
                    </a:cubicBezTo>
                    <a:cubicBezTo>
                      <a:pt x="21086" y="116314"/>
                      <a:pt x="18581" y="114174"/>
                      <a:pt x="16598" y="111721"/>
                    </a:cubicBezTo>
                    <a:cubicBezTo>
                      <a:pt x="14614" y="109320"/>
                      <a:pt x="13153" y="106554"/>
                      <a:pt x="12527" y="103684"/>
                    </a:cubicBezTo>
                    <a:cubicBezTo>
                      <a:pt x="12214" y="102275"/>
                      <a:pt x="12057" y="100865"/>
                      <a:pt x="11953" y="99508"/>
                    </a:cubicBezTo>
                    <a:cubicBezTo>
                      <a:pt x="11953" y="98830"/>
                      <a:pt x="11900" y="98151"/>
                      <a:pt x="11796" y="97577"/>
                    </a:cubicBezTo>
                    <a:cubicBezTo>
                      <a:pt x="11744" y="96951"/>
                      <a:pt x="11587" y="96325"/>
                      <a:pt x="11274" y="95855"/>
                    </a:cubicBezTo>
                    <a:cubicBezTo>
                      <a:pt x="11170" y="95646"/>
                      <a:pt x="10961" y="95437"/>
                      <a:pt x="10752" y="95281"/>
                    </a:cubicBezTo>
                    <a:cubicBezTo>
                      <a:pt x="10543" y="95072"/>
                      <a:pt x="10282" y="94968"/>
                      <a:pt x="10126" y="94915"/>
                    </a:cubicBezTo>
                    <a:cubicBezTo>
                      <a:pt x="10074" y="94902"/>
                      <a:pt x="10025" y="94896"/>
                      <a:pt x="9978" y="94896"/>
                    </a:cubicBezTo>
                    <a:cubicBezTo>
                      <a:pt x="9839" y="94896"/>
                      <a:pt x="9721" y="94955"/>
                      <a:pt x="9604" y="95072"/>
                    </a:cubicBezTo>
                    <a:cubicBezTo>
                      <a:pt x="9395" y="95229"/>
                      <a:pt x="9291" y="95437"/>
                      <a:pt x="9134" y="95698"/>
                    </a:cubicBezTo>
                    <a:cubicBezTo>
                      <a:pt x="8925" y="96168"/>
                      <a:pt x="8769" y="96742"/>
                      <a:pt x="8665" y="97316"/>
                    </a:cubicBezTo>
                    <a:cubicBezTo>
                      <a:pt x="8612" y="97577"/>
                      <a:pt x="8560" y="97890"/>
                      <a:pt x="8508" y="98151"/>
                    </a:cubicBezTo>
                    <a:lnTo>
                      <a:pt x="8508" y="98569"/>
                    </a:lnTo>
                    <a:lnTo>
                      <a:pt x="8456" y="98778"/>
                    </a:lnTo>
                    <a:lnTo>
                      <a:pt x="8456" y="99039"/>
                    </a:lnTo>
                    <a:cubicBezTo>
                      <a:pt x="8299" y="99352"/>
                      <a:pt x="8195" y="99508"/>
                      <a:pt x="7986" y="99769"/>
                    </a:cubicBezTo>
                    <a:cubicBezTo>
                      <a:pt x="7934" y="99822"/>
                      <a:pt x="7882" y="99874"/>
                      <a:pt x="7777" y="99926"/>
                    </a:cubicBezTo>
                    <a:cubicBezTo>
                      <a:pt x="7725" y="99952"/>
                      <a:pt x="7647" y="99965"/>
                      <a:pt x="7568" y="99965"/>
                    </a:cubicBezTo>
                    <a:cubicBezTo>
                      <a:pt x="7490" y="99965"/>
                      <a:pt x="7412" y="99952"/>
                      <a:pt x="7360" y="99926"/>
                    </a:cubicBezTo>
                    <a:cubicBezTo>
                      <a:pt x="7099" y="99769"/>
                      <a:pt x="7047" y="99665"/>
                      <a:pt x="6994" y="99508"/>
                    </a:cubicBezTo>
                    <a:cubicBezTo>
                      <a:pt x="6786" y="99039"/>
                      <a:pt x="6681" y="98673"/>
                      <a:pt x="6629" y="98256"/>
                    </a:cubicBezTo>
                    <a:cubicBezTo>
                      <a:pt x="6472" y="97421"/>
                      <a:pt x="6368" y="96638"/>
                      <a:pt x="6264" y="95855"/>
                    </a:cubicBezTo>
                    <a:cubicBezTo>
                      <a:pt x="6055" y="94289"/>
                      <a:pt x="5846" y="92828"/>
                      <a:pt x="5637" y="91471"/>
                    </a:cubicBezTo>
                    <a:cubicBezTo>
                      <a:pt x="5272" y="88809"/>
                      <a:pt x="4802" y="86513"/>
                      <a:pt x="4280" y="84634"/>
                    </a:cubicBezTo>
                    <a:cubicBezTo>
                      <a:pt x="3289" y="80980"/>
                      <a:pt x="2141" y="79154"/>
                      <a:pt x="2193" y="79154"/>
                    </a:cubicBezTo>
                    <a:cubicBezTo>
                      <a:pt x="2193" y="79154"/>
                      <a:pt x="2088" y="79049"/>
                      <a:pt x="1827" y="78840"/>
                    </a:cubicBezTo>
                    <a:cubicBezTo>
                      <a:pt x="1671" y="78736"/>
                      <a:pt x="1514" y="78632"/>
                      <a:pt x="1306" y="78527"/>
                    </a:cubicBezTo>
                    <a:cubicBezTo>
                      <a:pt x="1227" y="78475"/>
                      <a:pt x="1110" y="78436"/>
                      <a:pt x="986" y="78436"/>
                    </a:cubicBezTo>
                    <a:cubicBezTo>
                      <a:pt x="862" y="78436"/>
                      <a:pt x="731" y="78475"/>
                      <a:pt x="627" y="78579"/>
                    </a:cubicBezTo>
                    <a:cubicBezTo>
                      <a:pt x="366" y="78788"/>
                      <a:pt x="262" y="79101"/>
                      <a:pt x="209" y="79467"/>
                    </a:cubicBezTo>
                    <a:cubicBezTo>
                      <a:pt x="157" y="79832"/>
                      <a:pt x="157" y="80250"/>
                      <a:pt x="209" y="80667"/>
                    </a:cubicBezTo>
                    <a:cubicBezTo>
                      <a:pt x="314" y="81554"/>
                      <a:pt x="523" y="82546"/>
                      <a:pt x="888" y="83642"/>
                    </a:cubicBezTo>
                    <a:cubicBezTo>
                      <a:pt x="1097" y="84216"/>
                      <a:pt x="1306" y="84790"/>
                      <a:pt x="1566" y="85364"/>
                    </a:cubicBezTo>
                    <a:cubicBezTo>
                      <a:pt x="1671" y="85625"/>
                      <a:pt x="1827" y="85938"/>
                      <a:pt x="1984" y="86252"/>
                    </a:cubicBezTo>
                    <a:cubicBezTo>
                      <a:pt x="2088" y="86513"/>
                      <a:pt x="2245" y="86878"/>
                      <a:pt x="2402" y="87191"/>
                    </a:cubicBezTo>
                    <a:cubicBezTo>
                      <a:pt x="2923" y="88496"/>
                      <a:pt x="3341" y="89957"/>
                      <a:pt x="3811" y="91575"/>
                    </a:cubicBezTo>
                    <a:cubicBezTo>
                      <a:pt x="4280" y="93141"/>
                      <a:pt x="4750" y="94863"/>
                      <a:pt x="5011" y="96742"/>
                    </a:cubicBezTo>
                    <a:cubicBezTo>
                      <a:pt x="5063" y="97003"/>
                      <a:pt x="5063" y="97212"/>
                      <a:pt x="5063" y="97473"/>
                    </a:cubicBezTo>
                    <a:cubicBezTo>
                      <a:pt x="5063" y="97629"/>
                      <a:pt x="5063" y="97734"/>
                      <a:pt x="5011" y="97890"/>
                    </a:cubicBezTo>
                    <a:cubicBezTo>
                      <a:pt x="5011" y="97995"/>
                      <a:pt x="5011" y="98099"/>
                      <a:pt x="4907" y="98204"/>
                    </a:cubicBezTo>
                    <a:cubicBezTo>
                      <a:pt x="4855" y="98256"/>
                      <a:pt x="4802" y="98360"/>
                      <a:pt x="4698" y="98360"/>
                    </a:cubicBezTo>
                    <a:cubicBezTo>
                      <a:pt x="4594" y="98412"/>
                      <a:pt x="4489" y="98412"/>
                      <a:pt x="4385" y="98412"/>
                    </a:cubicBezTo>
                    <a:cubicBezTo>
                      <a:pt x="4228" y="98412"/>
                      <a:pt x="4176" y="98308"/>
                      <a:pt x="4072" y="98256"/>
                    </a:cubicBezTo>
                    <a:cubicBezTo>
                      <a:pt x="4019" y="98204"/>
                      <a:pt x="3967" y="98151"/>
                      <a:pt x="3915" y="98151"/>
                    </a:cubicBezTo>
                    <a:lnTo>
                      <a:pt x="3654" y="97890"/>
                    </a:lnTo>
                    <a:lnTo>
                      <a:pt x="3080" y="97421"/>
                    </a:lnTo>
                    <a:cubicBezTo>
                      <a:pt x="2715" y="97108"/>
                      <a:pt x="2349" y="96794"/>
                      <a:pt x="1984" y="96429"/>
                    </a:cubicBezTo>
                    <a:lnTo>
                      <a:pt x="1723" y="96220"/>
                    </a:lnTo>
                    <a:lnTo>
                      <a:pt x="1566" y="96116"/>
                    </a:lnTo>
                    <a:cubicBezTo>
                      <a:pt x="1462" y="96012"/>
                      <a:pt x="1358" y="95959"/>
                      <a:pt x="1253" y="95907"/>
                    </a:cubicBezTo>
                    <a:cubicBezTo>
                      <a:pt x="1149" y="95803"/>
                      <a:pt x="1045" y="95751"/>
                      <a:pt x="940" y="95698"/>
                    </a:cubicBezTo>
                    <a:cubicBezTo>
                      <a:pt x="888" y="95698"/>
                      <a:pt x="836" y="95646"/>
                      <a:pt x="731" y="95646"/>
                    </a:cubicBezTo>
                    <a:cubicBezTo>
                      <a:pt x="716" y="95631"/>
                      <a:pt x="701" y="95625"/>
                      <a:pt x="687" y="95625"/>
                    </a:cubicBezTo>
                    <a:cubicBezTo>
                      <a:pt x="653" y="95625"/>
                      <a:pt x="627" y="95661"/>
                      <a:pt x="627" y="95698"/>
                    </a:cubicBezTo>
                    <a:cubicBezTo>
                      <a:pt x="627" y="95959"/>
                      <a:pt x="784" y="96220"/>
                      <a:pt x="940" y="96429"/>
                    </a:cubicBezTo>
                    <a:lnTo>
                      <a:pt x="1097" y="96742"/>
                    </a:lnTo>
                    <a:lnTo>
                      <a:pt x="1514" y="97421"/>
                    </a:lnTo>
                    <a:cubicBezTo>
                      <a:pt x="1827" y="97838"/>
                      <a:pt x="2141" y="98308"/>
                      <a:pt x="2454" y="98778"/>
                    </a:cubicBezTo>
                    <a:cubicBezTo>
                      <a:pt x="3759" y="100604"/>
                      <a:pt x="5168" y="102483"/>
                      <a:pt x="6629" y="104414"/>
                    </a:cubicBezTo>
                    <a:cubicBezTo>
                      <a:pt x="9604" y="108224"/>
                      <a:pt x="12944" y="112139"/>
                      <a:pt x="17120" y="115636"/>
                    </a:cubicBezTo>
                    <a:cubicBezTo>
                      <a:pt x="21243" y="119132"/>
                      <a:pt x="25575" y="122734"/>
                      <a:pt x="31055" y="124665"/>
                    </a:cubicBezTo>
                    <a:cubicBezTo>
                      <a:pt x="36587" y="126648"/>
                      <a:pt x="42954" y="127744"/>
                      <a:pt x="49217" y="127848"/>
                    </a:cubicBezTo>
                    <a:cubicBezTo>
                      <a:pt x="49544" y="127859"/>
                      <a:pt x="49872" y="127865"/>
                      <a:pt x="50199" y="127865"/>
                    </a:cubicBezTo>
                    <a:cubicBezTo>
                      <a:pt x="56086" y="127865"/>
                      <a:pt x="61985" y="126134"/>
                      <a:pt x="67276" y="124404"/>
                    </a:cubicBezTo>
                    <a:cubicBezTo>
                      <a:pt x="72860" y="122629"/>
                      <a:pt x="77975" y="120072"/>
                      <a:pt x="82463" y="117045"/>
                    </a:cubicBezTo>
                    <a:cubicBezTo>
                      <a:pt x="86952" y="114018"/>
                      <a:pt x="90814" y="110573"/>
                      <a:pt x="94050" y="107024"/>
                    </a:cubicBezTo>
                    <a:cubicBezTo>
                      <a:pt x="97286" y="103423"/>
                      <a:pt x="99948" y="99769"/>
                      <a:pt x="102087" y="96272"/>
                    </a:cubicBezTo>
                    <a:cubicBezTo>
                      <a:pt x="106419" y="89227"/>
                      <a:pt x="108820" y="82964"/>
                      <a:pt x="110281" y="78579"/>
                    </a:cubicBezTo>
                    <a:cubicBezTo>
                      <a:pt x="110334" y="78371"/>
                      <a:pt x="110386" y="78162"/>
                      <a:pt x="110490" y="78005"/>
                    </a:cubicBezTo>
                    <a:cubicBezTo>
                      <a:pt x="110699" y="76909"/>
                      <a:pt x="110960" y="75657"/>
                      <a:pt x="111221" y="74195"/>
                    </a:cubicBezTo>
                    <a:cubicBezTo>
                      <a:pt x="111638" y="71586"/>
                      <a:pt x="112056" y="68402"/>
                      <a:pt x="112213" y="64644"/>
                    </a:cubicBezTo>
                    <a:cubicBezTo>
                      <a:pt x="112265" y="62818"/>
                      <a:pt x="112265" y="60782"/>
                      <a:pt x="112108" y="58694"/>
                    </a:cubicBezTo>
                    <a:cubicBezTo>
                      <a:pt x="112056" y="57651"/>
                      <a:pt x="111899" y="56555"/>
                      <a:pt x="111743" y="55458"/>
                    </a:cubicBezTo>
                    <a:cubicBezTo>
                      <a:pt x="111638" y="54362"/>
                      <a:pt x="111116" y="46795"/>
                      <a:pt x="107254" y="37244"/>
                    </a:cubicBezTo>
                    <a:cubicBezTo>
                      <a:pt x="105167" y="32181"/>
                      <a:pt x="102557" y="26857"/>
                      <a:pt x="98799" y="21951"/>
                    </a:cubicBezTo>
                    <a:cubicBezTo>
                      <a:pt x="95042" y="17098"/>
                      <a:pt x="90188" y="12713"/>
                      <a:pt x="84394" y="9321"/>
                    </a:cubicBezTo>
                    <a:cubicBezTo>
                      <a:pt x="78601" y="5928"/>
                      <a:pt x="69363" y="1805"/>
                      <a:pt x="62370" y="448"/>
                    </a:cubicBezTo>
                    <a:cubicBezTo>
                      <a:pt x="61344" y="249"/>
                      <a:pt x="58619" y="1"/>
                      <a:pt x="549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45;p62">
                <a:extLst>
                  <a:ext uri="{FF2B5EF4-FFF2-40B4-BE49-F238E27FC236}">
                    <a16:creationId xmlns:a16="http://schemas.microsoft.com/office/drawing/2014/main" id="{1159DFFF-135A-B1B6-1430-635BF59FA3B9}"/>
                  </a:ext>
                </a:extLst>
              </p:cNvPr>
              <p:cNvSpPr/>
              <p:nvPr/>
            </p:nvSpPr>
            <p:spPr>
              <a:xfrm rot="408143">
                <a:off x="6860970" y="2235923"/>
                <a:ext cx="17954" cy="18832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0961" extrusionOk="0">
                    <a:moveTo>
                      <a:pt x="784" y="0"/>
                    </a:moveTo>
                    <a:cubicBezTo>
                      <a:pt x="679" y="1148"/>
                      <a:pt x="575" y="2296"/>
                      <a:pt x="471" y="3497"/>
                    </a:cubicBezTo>
                    <a:cubicBezTo>
                      <a:pt x="366" y="4645"/>
                      <a:pt x="262" y="5793"/>
                      <a:pt x="210" y="6942"/>
                    </a:cubicBezTo>
                    <a:cubicBezTo>
                      <a:pt x="105" y="8299"/>
                      <a:pt x="53" y="9603"/>
                      <a:pt x="1" y="10960"/>
                    </a:cubicBezTo>
                    <a:cubicBezTo>
                      <a:pt x="471" y="10699"/>
                      <a:pt x="471" y="10647"/>
                      <a:pt x="1045" y="10491"/>
                    </a:cubicBezTo>
                    <a:cubicBezTo>
                      <a:pt x="1045" y="10474"/>
                      <a:pt x="1031" y="10468"/>
                      <a:pt x="1010" y="10468"/>
                    </a:cubicBezTo>
                    <a:cubicBezTo>
                      <a:pt x="943" y="10468"/>
                      <a:pt x="802" y="10530"/>
                      <a:pt x="790" y="10530"/>
                    </a:cubicBezTo>
                    <a:cubicBezTo>
                      <a:pt x="782" y="10530"/>
                      <a:pt x="841" y="10497"/>
                      <a:pt x="1045" y="10386"/>
                    </a:cubicBezTo>
                    <a:cubicBezTo>
                      <a:pt x="993" y="9342"/>
                      <a:pt x="940" y="1148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46;p62">
                <a:extLst>
                  <a:ext uri="{FF2B5EF4-FFF2-40B4-BE49-F238E27FC236}">
                    <a16:creationId xmlns:a16="http://schemas.microsoft.com/office/drawing/2014/main" id="{F08E9298-BDEE-3D93-95BF-6982B5A008CE}"/>
                  </a:ext>
                </a:extLst>
              </p:cNvPr>
              <p:cNvSpPr/>
              <p:nvPr/>
            </p:nvSpPr>
            <p:spPr>
              <a:xfrm rot="408143">
                <a:off x="6811313" y="2277091"/>
                <a:ext cx="36767" cy="167703"/>
              </a:xfrm>
              <a:custGeom>
                <a:avLst/>
                <a:gdLst/>
                <a:ahLst/>
                <a:cxnLst/>
                <a:rect l="l" t="t" r="r" b="b"/>
                <a:pathLst>
                  <a:path w="2140" h="9761" extrusionOk="0">
                    <a:moveTo>
                      <a:pt x="365" y="1"/>
                    </a:moveTo>
                    <a:cubicBezTo>
                      <a:pt x="313" y="1"/>
                      <a:pt x="313" y="53"/>
                      <a:pt x="261" y="53"/>
                    </a:cubicBezTo>
                    <a:cubicBezTo>
                      <a:pt x="209" y="210"/>
                      <a:pt x="105" y="366"/>
                      <a:pt x="0" y="471"/>
                    </a:cubicBezTo>
                    <a:cubicBezTo>
                      <a:pt x="0" y="940"/>
                      <a:pt x="52" y="1358"/>
                      <a:pt x="52" y="1828"/>
                    </a:cubicBezTo>
                    <a:cubicBezTo>
                      <a:pt x="105" y="2976"/>
                      <a:pt x="157" y="4176"/>
                      <a:pt x="261" y="5324"/>
                    </a:cubicBezTo>
                    <a:cubicBezTo>
                      <a:pt x="313" y="6838"/>
                      <a:pt x="470" y="8299"/>
                      <a:pt x="574" y="9761"/>
                    </a:cubicBezTo>
                    <a:cubicBezTo>
                      <a:pt x="1044" y="9343"/>
                      <a:pt x="1566" y="8926"/>
                      <a:pt x="2140" y="8612"/>
                    </a:cubicBezTo>
                    <a:cubicBezTo>
                      <a:pt x="1879" y="7308"/>
                      <a:pt x="1670" y="6003"/>
                      <a:pt x="1409" y="4698"/>
                    </a:cubicBezTo>
                    <a:cubicBezTo>
                      <a:pt x="1148" y="3602"/>
                      <a:pt x="940" y="2558"/>
                      <a:pt x="679" y="1462"/>
                    </a:cubicBezTo>
                    <a:cubicBezTo>
                      <a:pt x="574" y="992"/>
                      <a:pt x="470" y="471"/>
                      <a:pt x="3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47;p62">
                <a:extLst>
                  <a:ext uri="{FF2B5EF4-FFF2-40B4-BE49-F238E27FC236}">
                    <a16:creationId xmlns:a16="http://schemas.microsoft.com/office/drawing/2014/main" id="{E9878D27-B0B6-DCF7-8493-195215ABB603}"/>
                  </a:ext>
                </a:extLst>
              </p:cNvPr>
              <p:cNvSpPr/>
              <p:nvPr/>
            </p:nvSpPr>
            <p:spPr>
              <a:xfrm rot="408143">
                <a:off x="6690801" y="2924410"/>
                <a:ext cx="49344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7986" extrusionOk="0">
                    <a:moveTo>
                      <a:pt x="1410" y="0"/>
                    </a:moveTo>
                    <a:cubicBezTo>
                      <a:pt x="1097" y="1514"/>
                      <a:pt x="783" y="3080"/>
                      <a:pt x="418" y="4593"/>
                    </a:cubicBezTo>
                    <a:cubicBezTo>
                      <a:pt x="314" y="5324"/>
                      <a:pt x="157" y="6107"/>
                      <a:pt x="1" y="6837"/>
                    </a:cubicBezTo>
                    <a:cubicBezTo>
                      <a:pt x="209" y="7203"/>
                      <a:pt x="418" y="7568"/>
                      <a:pt x="627" y="7986"/>
                    </a:cubicBezTo>
                    <a:cubicBezTo>
                      <a:pt x="940" y="7255"/>
                      <a:pt x="1201" y="6524"/>
                      <a:pt x="1462" y="5846"/>
                    </a:cubicBezTo>
                    <a:cubicBezTo>
                      <a:pt x="1984" y="4541"/>
                      <a:pt x="2401" y="3236"/>
                      <a:pt x="2871" y="1931"/>
                    </a:cubicBezTo>
                    <a:cubicBezTo>
                      <a:pt x="2715" y="1723"/>
                      <a:pt x="2506" y="1514"/>
                      <a:pt x="2349" y="1305"/>
                    </a:cubicBezTo>
                    <a:cubicBezTo>
                      <a:pt x="2036" y="887"/>
                      <a:pt x="1723" y="470"/>
                      <a:pt x="1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48;p62">
                <a:extLst>
                  <a:ext uri="{FF2B5EF4-FFF2-40B4-BE49-F238E27FC236}">
                    <a16:creationId xmlns:a16="http://schemas.microsoft.com/office/drawing/2014/main" id="{2F443AB5-E14D-7B9D-B8F4-052E53F4EAE8}"/>
                  </a:ext>
                </a:extLst>
              </p:cNvPr>
              <p:cNvSpPr/>
              <p:nvPr/>
            </p:nvSpPr>
            <p:spPr>
              <a:xfrm rot="408143">
                <a:off x="6728896" y="2967986"/>
                <a:ext cx="35874" cy="167703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9761" extrusionOk="0">
                    <a:moveTo>
                      <a:pt x="574" y="1"/>
                    </a:moveTo>
                    <a:cubicBezTo>
                      <a:pt x="470" y="1566"/>
                      <a:pt x="365" y="3132"/>
                      <a:pt x="261" y="4698"/>
                    </a:cubicBezTo>
                    <a:cubicBezTo>
                      <a:pt x="157" y="5846"/>
                      <a:pt x="105" y="7047"/>
                      <a:pt x="52" y="8195"/>
                    </a:cubicBezTo>
                    <a:cubicBezTo>
                      <a:pt x="52" y="8508"/>
                      <a:pt x="0" y="8769"/>
                      <a:pt x="0" y="9030"/>
                    </a:cubicBezTo>
                    <a:lnTo>
                      <a:pt x="418" y="9761"/>
                    </a:lnTo>
                    <a:cubicBezTo>
                      <a:pt x="522" y="9343"/>
                      <a:pt x="626" y="8978"/>
                      <a:pt x="679" y="8560"/>
                    </a:cubicBezTo>
                    <a:cubicBezTo>
                      <a:pt x="940" y="7464"/>
                      <a:pt x="1148" y="6420"/>
                      <a:pt x="1357" y="5324"/>
                    </a:cubicBezTo>
                    <a:cubicBezTo>
                      <a:pt x="1618" y="4072"/>
                      <a:pt x="1879" y="2767"/>
                      <a:pt x="2088" y="1514"/>
                    </a:cubicBezTo>
                    <a:cubicBezTo>
                      <a:pt x="1566" y="1044"/>
                      <a:pt x="1096" y="523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49;p62">
                <a:extLst>
                  <a:ext uri="{FF2B5EF4-FFF2-40B4-BE49-F238E27FC236}">
                    <a16:creationId xmlns:a16="http://schemas.microsoft.com/office/drawing/2014/main" id="{91D38C2A-0750-0F99-77B3-087FAFC1AFB3}"/>
                  </a:ext>
                </a:extLst>
              </p:cNvPr>
              <p:cNvSpPr/>
              <p:nvPr/>
            </p:nvSpPr>
            <p:spPr>
              <a:xfrm rot="408143">
                <a:off x="6716890" y="2410174"/>
                <a:ext cx="52917" cy="107621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6264" extrusionOk="0">
                    <a:moveTo>
                      <a:pt x="575" y="0"/>
                    </a:moveTo>
                    <a:cubicBezTo>
                      <a:pt x="366" y="522"/>
                      <a:pt x="209" y="1044"/>
                      <a:pt x="1" y="1566"/>
                    </a:cubicBezTo>
                    <a:cubicBezTo>
                      <a:pt x="209" y="2036"/>
                      <a:pt x="366" y="2506"/>
                      <a:pt x="523" y="3027"/>
                    </a:cubicBezTo>
                    <a:cubicBezTo>
                      <a:pt x="940" y="4123"/>
                      <a:pt x="1358" y="5167"/>
                      <a:pt x="1827" y="6263"/>
                    </a:cubicBezTo>
                    <a:cubicBezTo>
                      <a:pt x="2141" y="5480"/>
                      <a:pt x="2558" y="4698"/>
                      <a:pt x="3080" y="4019"/>
                    </a:cubicBezTo>
                    <a:cubicBezTo>
                      <a:pt x="2506" y="3080"/>
                      <a:pt x="1932" y="2192"/>
                      <a:pt x="1410" y="1305"/>
                    </a:cubicBezTo>
                    <a:cubicBezTo>
                      <a:pt x="1097" y="888"/>
                      <a:pt x="836" y="418"/>
                      <a:pt x="5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50;p62">
                <a:extLst>
                  <a:ext uri="{FF2B5EF4-FFF2-40B4-BE49-F238E27FC236}">
                    <a16:creationId xmlns:a16="http://schemas.microsoft.com/office/drawing/2014/main" id="{F239BF2E-8DDE-7B4E-A36C-94A4A51E8449}"/>
                  </a:ext>
                </a:extLst>
              </p:cNvPr>
              <p:cNvSpPr/>
              <p:nvPr/>
            </p:nvSpPr>
            <p:spPr>
              <a:xfrm rot="408143">
                <a:off x="6759697" y="2341049"/>
                <a:ext cx="48433" cy="133633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7778" extrusionOk="0">
                    <a:moveTo>
                      <a:pt x="574" y="1"/>
                    </a:moveTo>
                    <a:cubicBezTo>
                      <a:pt x="366" y="366"/>
                      <a:pt x="157" y="679"/>
                      <a:pt x="0" y="992"/>
                    </a:cubicBezTo>
                    <a:cubicBezTo>
                      <a:pt x="157" y="1932"/>
                      <a:pt x="314" y="2819"/>
                      <a:pt x="470" y="3706"/>
                    </a:cubicBezTo>
                    <a:cubicBezTo>
                      <a:pt x="783" y="5063"/>
                      <a:pt x="1044" y="6420"/>
                      <a:pt x="1357" y="7777"/>
                    </a:cubicBezTo>
                    <a:cubicBezTo>
                      <a:pt x="1775" y="7203"/>
                      <a:pt x="2297" y="6629"/>
                      <a:pt x="2819" y="6107"/>
                    </a:cubicBezTo>
                    <a:cubicBezTo>
                      <a:pt x="2401" y="4907"/>
                      <a:pt x="1984" y="3706"/>
                      <a:pt x="1514" y="2506"/>
                    </a:cubicBezTo>
                    <a:cubicBezTo>
                      <a:pt x="1201" y="1671"/>
                      <a:pt x="888" y="836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51;p62">
                <a:extLst>
                  <a:ext uri="{FF2B5EF4-FFF2-40B4-BE49-F238E27FC236}">
                    <a16:creationId xmlns:a16="http://schemas.microsoft.com/office/drawing/2014/main" id="{D638C28F-F2B3-1C0C-20A5-6BE73D3EF85C}"/>
                  </a:ext>
                </a:extLst>
              </p:cNvPr>
              <p:cNvSpPr/>
              <p:nvPr/>
            </p:nvSpPr>
            <p:spPr>
              <a:xfrm rot="408143">
                <a:off x="6769283" y="3006588"/>
                <a:ext cx="26029" cy="184747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075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3" y="1254"/>
                      <a:pt x="105" y="2506"/>
                      <a:pt x="210" y="3759"/>
                    </a:cubicBezTo>
                    <a:cubicBezTo>
                      <a:pt x="262" y="4907"/>
                      <a:pt x="366" y="6055"/>
                      <a:pt x="471" y="7256"/>
                    </a:cubicBezTo>
                    <a:cubicBezTo>
                      <a:pt x="575" y="8404"/>
                      <a:pt x="679" y="9552"/>
                      <a:pt x="784" y="10752"/>
                    </a:cubicBezTo>
                    <a:cubicBezTo>
                      <a:pt x="940" y="9552"/>
                      <a:pt x="1045" y="8404"/>
                      <a:pt x="1149" y="7256"/>
                    </a:cubicBezTo>
                    <a:cubicBezTo>
                      <a:pt x="1253" y="6055"/>
                      <a:pt x="1306" y="4907"/>
                      <a:pt x="1410" y="3759"/>
                    </a:cubicBezTo>
                    <a:cubicBezTo>
                      <a:pt x="1462" y="2976"/>
                      <a:pt x="1514" y="2141"/>
                      <a:pt x="1514" y="1358"/>
                    </a:cubicBezTo>
                    <a:cubicBezTo>
                      <a:pt x="1045" y="888"/>
                      <a:pt x="523" y="47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52;p62">
                <a:extLst>
                  <a:ext uri="{FF2B5EF4-FFF2-40B4-BE49-F238E27FC236}">
                    <a16:creationId xmlns:a16="http://schemas.microsoft.com/office/drawing/2014/main" id="{DE995C33-C79A-83B9-728D-BBF56E441FD3}"/>
                  </a:ext>
                </a:extLst>
              </p:cNvPr>
              <p:cNvSpPr/>
              <p:nvPr/>
            </p:nvSpPr>
            <p:spPr>
              <a:xfrm rot="408143">
                <a:off x="6644264" y="2665445"/>
                <a:ext cx="44842" cy="57402"/>
              </a:xfrm>
              <a:custGeom>
                <a:avLst/>
                <a:gdLst/>
                <a:ahLst/>
                <a:cxnLst/>
                <a:rect l="l" t="t" r="r" b="b"/>
                <a:pathLst>
                  <a:path w="2610" h="3341" extrusionOk="0">
                    <a:moveTo>
                      <a:pt x="2610" y="1"/>
                    </a:moveTo>
                    <a:lnTo>
                      <a:pt x="2610" y="1"/>
                    </a:lnTo>
                    <a:cubicBezTo>
                      <a:pt x="1931" y="157"/>
                      <a:pt x="1253" y="261"/>
                      <a:pt x="574" y="470"/>
                    </a:cubicBezTo>
                    <a:cubicBezTo>
                      <a:pt x="365" y="522"/>
                      <a:pt x="209" y="575"/>
                      <a:pt x="0" y="627"/>
                    </a:cubicBezTo>
                    <a:cubicBezTo>
                      <a:pt x="0" y="1358"/>
                      <a:pt x="0" y="2036"/>
                      <a:pt x="0" y="2714"/>
                    </a:cubicBezTo>
                    <a:lnTo>
                      <a:pt x="574" y="2923"/>
                    </a:lnTo>
                    <a:cubicBezTo>
                      <a:pt x="1253" y="3080"/>
                      <a:pt x="1931" y="3236"/>
                      <a:pt x="2558" y="3341"/>
                    </a:cubicBezTo>
                    <a:cubicBezTo>
                      <a:pt x="2505" y="2245"/>
                      <a:pt x="2558" y="1097"/>
                      <a:pt x="2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953;p62">
              <a:extLst>
                <a:ext uri="{FF2B5EF4-FFF2-40B4-BE49-F238E27FC236}">
                  <a16:creationId xmlns:a16="http://schemas.microsoft.com/office/drawing/2014/main" id="{AF005DC9-09C6-5D06-906D-72220C673896}"/>
                </a:ext>
              </a:extLst>
            </p:cNvPr>
            <p:cNvSpPr/>
            <p:nvPr/>
          </p:nvSpPr>
          <p:spPr>
            <a:xfrm rot="-45350" flipH="1">
              <a:off x="2858849" y="2496947"/>
              <a:ext cx="149858" cy="382251"/>
            </a:xfrm>
            <a:custGeom>
              <a:avLst/>
              <a:gdLst/>
              <a:ahLst/>
              <a:cxnLst/>
              <a:rect l="l" t="t" r="r" b="b"/>
              <a:pathLst>
                <a:path w="26358" h="50209" extrusionOk="0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881;p62">
            <a:extLst>
              <a:ext uri="{FF2B5EF4-FFF2-40B4-BE49-F238E27FC236}">
                <a16:creationId xmlns:a16="http://schemas.microsoft.com/office/drawing/2014/main" id="{F95A90D1-2CC5-09CA-AF62-C92ABF69DBB1}"/>
              </a:ext>
            </a:extLst>
          </p:cNvPr>
          <p:cNvSpPr txBox="1">
            <a:spLocks/>
          </p:cNvSpPr>
          <p:nvPr/>
        </p:nvSpPr>
        <p:spPr>
          <a:xfrm>
            <a:off x="3033657" y="2035510"/>
            <a:ext cx="5472477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pPr algn="r"/>
            <a:r>
              <a:rPr lang="en-US" sz="6600" dirty="0"/>
              <a:t>THANK YOU!</a:t>
            </a:r>
          </a:p>
        </p:txBody>
      </p:sp>
      <p:cxnSp>
        <p:nvCxnSpPr>
          <p:cNvPr id="61" name="Google Shape;883;p62">
            <a:extLst>
              <a:ext uri="{FF2B5EF4-FFF2-40B4-BE49-F238E27FC236}">
                <a16:creationId xmlns:a16="http://schemas.microsoft.com/office/drawing/2014/main" id="{F710F51F-D1D2-8706-714D-C8317FB30335}"/>
              </a:ext>
            </a:extLst>
          </p:cNvPr>
          <p:cNvCxnSpPr/>
          <p:nvPr/>
        </p:nvCxnSpPr>
        <p:spPr>
          <a:xfrm>
            <a:off x="3727400" y="301021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7F1B0C4-2B20-0EC3-80DA-94BDCE95F285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LITERATURE REVIEW</a:t>
            </a:r>
          </a:p>
        </p:txBody>
      </p:sp>
      <p:cxnSp>
        <p:nvCxnSpPr>
          <p:cNvPr id="812" name="Google Shape;812;p55"/>
          <p:cNvCxnSpPr/>
          <p:nvPr/>
        </p:nvCxnSpPr>
        <p:spPr>
          <a:xfrm>
            <a:off x="2713950" y="3446075"/>
            <a:ext cx="371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CC45F6C-4FF6-97EB-2A1B-4724047B9EDF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5D3AC1A-B9A1-D1AB-03A5-1C225E9052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78203"/>
              </p:ext>
            </p:extLst>
          </p:nvPr>
        </p:nvGraphicFramePr>
        <p:xfrm>
          <a:off x="435527" y="346180"/>
          <a:ext cx="8092440" cy="44511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3110">
                  <a:extLst>
                    <a:ext uri="{9D8B030D-6E8A-4147-A177-3AD203B41FA5}">
                      <a16:colId xmlns:a16="http://schemas.microsoft.com/office/drawing/2014/main" val="1067561761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432207909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2249773742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4230688049"/>
                    </a:ext>
                  </a:extLst>
                </a:gridCol>
              </a:tblGrid>
              <a:tr h="38904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168602"/>
                  </a:ext>
                </a:extLst>
              </a:tr>
              <a:tr h="11754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Plasma Metabolomics Reveals Metabolic Profiling For Diabetic Retinopathy and Disease Progression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Plasma Metabolites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PCA, Lasso, Logistic Regression, ROC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to different metabolic pathways were identified and confirmed to be associated with the occurrence of DR.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4067014"/>
                  </a:ext>
                </a:extLst>
              </a:tr>
              <a:tr h="133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High Serum Neuron-Specific Enolase Level Is</a:t>
                      </a:r>
                      <a:b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</a:b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Associated with Mild Cognitive Impairment in</a:t>
                      </a:r>
                      <a:b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</a:b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Patients with Diabetic Retinopathy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Patients’ demographic and clinical data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NSE levels were measured using electrochemiluminescence immunoassay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B0604020202020204" charset="-79"/>
                          <a:ea typeface="+mn-ea"/>
                          <a:cs typeface="Rubik" panose="020B0604020202020204" charset="-79"/>
                          <a:sym typeface="Arial"/>
                        </a:rPr>
                        <a:t>Compared</a:t>
                      </a:r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with the normal cognition group, serum NSE levels and HbA1c levels in the MCI 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B0604020202020204" charset="-79"/>
                          <a:ea typeface="+mn-ea"/>
                          <a:cs typeface="Rubik" panose="020B0604020202020204" charset="-79"/>
                          <a:sym typeface="Arial"/>
                        </a:rPr>
                        <a:t>group</a:t>
                      </a:r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were higher, while MMSE scores and educational level were lower (P&lt;0.05).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9537269"/>
                  </a:ext>
                </a:extLst>
              </a:tr>
              <a:tr h="13321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Identification of Diabetic Retinopathy through Machine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diabetics persons’ eyes</a:t>
                      </a:r>
                      <a:r>
                        <a:rPr lang="en-US" sz="1200" baseline="0" dirty="0">
                          <a:latin typeface="Rubik" panose="020B0604020202020204" charset="-79"/>
                          <a:cs typeface="Rubik" panose="020B0604020202020204" charset="-79"/>
                        </a:rPr>
                        <a:t> 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Optimum-Path Forest (OPF) and Restricted Boltzmann machines (RBM) models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The RBM model of machine learning automatic disease detection performed well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238247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6F3742C-E5D0-97A9-FA54-18C4156DE79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28389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7660003"/>
              </p:ext>
            </p:extLst>
          </p:nvPr>
        </p:nvGraphicFramePr>
        <p:xfrm>
          <a:off x="486889" y="275318"/>
          <a:ext cx="8098972" cy="463784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6135">
                  <a:extLst>
                    <a:ext uri="{9D8B030D-6E8A-4147-A177-3AD203B41FA5}">
                      <a16:colId xmlns:a16="http://schemas.microsoft.com/office/drawing/2014/main" val="2252098453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290996539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1630684448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108148830"/>
                    </a:ext>
                  </a:extLst>
                </a:gridCol>
              </a:tblGrid>
              <a:tr h="35290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6746"/>
                  </a:ext>
                </a:extLst>
              </a:tr>
              <a:tr h="13273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A critical review on diagnosis of diabetic retinopathy</a:t>
                      </a:r>
                    </a:p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using machine learning and deep learning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err="1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Retinal</a:t>
                      </a:r>
                      <a:r>
                        <a:rPr lang="fr-FR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 Images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Image processing, convolutional neural networks (CNNs), SVMs,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decision trees,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and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random forests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 detailed review on DR, its features, causes, ML models, state-of-the-art DL models, challenges, comparisons and future directions, for early detection of DR.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755669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Automated diabetic retinopathy detection using radial basis function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Retinal images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Radial basis function neural network classifier, and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Image processing techniques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accuracy of 89.4% Sensitivity 0.94 &amp; Specificity 0.16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6464933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Optimized hybrid machine learning approach for smartphone based diabetic retinopathy detection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Retina images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Neural networks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using enhanced ML and DL methods with new different optimization algorithms for accomplishing the maximum detection rate.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24393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8BE6604-D3E1-8170-0050-D1C31F6F6C96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18551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2003139"/>
              </p:ext>
            </p:extLst>
          </p:nvPr>
        </p:nvGraphicFramePr>
        <p:xfrm>
          <a:off x="486889" y="275318"/>
          <a:ext cx="8098972" cy="459356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6135">
                  <a:extLst>
                    <a:ext uri="{9D8B030D-6E8A-4147-A177-3AD203B41FA5}">
                      <a16:colId xmlns:a16="http://schemas.microsoft.com/office/drawing/2014/main" val="2252098453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290996539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1630684448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108148830"/>
                    </a:ext>
                  </a:extLst>
                </a:gridCol>
              </a:tblGrid>
              <a:tr h="35290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6746"/>
                  </a:ext>
                </a:extLst>
              </a:tr>
              <a:tr h="13273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Machine learning in clinical decision making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err="1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Clinical</a:t>
                      </a:r>
                      <a:r>
                        <a:rPr lang="fr-FR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 data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Logistic regression 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Neural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Network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integration of machine-learning platforms into clinical medicine in future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755669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Artificial intelligence in current diabetes management and prediction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Hospital dataset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Deep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learning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Machine learning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Introduce AI/ML-based medical devices and prediction models regarding diabetes.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6464933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Deep learning for healthcare: review, opportunities and challenges, Briefings in bioinformatics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Clinical imaging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data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Genomic data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Deep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deep learning approaches could be the vehicle for translating big biomedical data into improved human health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24393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69C8C84-CD9F-AD3A-7201-4BB0C4312A7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822709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Gap In The Literature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04629"/>
            <a:ext cx="7651367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[5]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Kamble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Vaibhav V., and Rajendra D., “Automated diabetic retinopathy detection using radial basis function”, Procedia Computer Science, vol.167, no. , pp. 799-808, 2020. Available: 10.1016/j.procs.2020.03.429.</a:t>
            </a:r>
          </a:p>
          <a:p>
            <a:pPr marL="0" indent="0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As they using abnormal and excessive bleeding from blood vessels presence in retinal image there is a possibility that it caused by other factors rather than diabetic.</a:t>
            </a: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The performance of the system in detecting diabetic retinopathy may heavily rely on the quality and clarity of the retinal images used.</a:t>
            </a: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The research has several limitations, including a small sample size, a single type of neural network.	</a:t>
            </a:r>
          </a:p>
          <a:p>
            <a:pPr marL="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0" indent="0" algn="just">
              <a:buNone/>
            </a:pPr>
            <a:endParaRPr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219E14B1-F3B7-D221-71F7-02A161C3B319}"/>
              </a:ext>
            </a:extLst>
          </p:cNvPr>
          <p:cNvCxnSpPr>
            <a:cxnSpLocks/>
          </p:cNvCxnSpPr>
          <p:nvPr/>
        </p:nvCxnSpPr>
        <p:spPr>
          <a:xfrm>
            <a:off x="819924" y="1023312"/>
            <a:ext cx="383948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FE4AAE7-21F1-7806-BD40-4B1F5826F81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679533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54"/>
          <p:cNvSpPr txBox="1">
            <a:spLocks noGrp="1"/>
          </p:cNvSpPr>
          <p:nvPr>
            <p:ph type="title"/>
          </p:nvPr>
        </p:nvSpPr>
        <p:spPr>
          <a:xfrm>
            <a:off x="719989" y="24733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 of Our Work</a:t>
            </a:r>
            <a:endParaRPr dirty="0"/>
          </a:p>
        </p:txBody>
      </p:sp>
      <p:sp>
        <p:nvSpPr>
          <p:cNvPr id="788" name="Google Shape;788;p54"/>
          <p:cNvSpPr txBox="1"/>
          <p:nvPr/>
        </p:nvSpPr>
        <p:spPr>
          <a:xfrm>
            <a:off x="186603" y="2677042"/>
            <a:ext cx="2592785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Review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Previous Articles</a:t>
            </a:r>
            <a:endParaRPr sz="2200" b="1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789" name="Google Shape;789;p54"/>
          <p:cNvSpPr txBox="1"/>
          <p:nvPr/>
        </p:nvSpPr>
        <p:spPr>
          <a:xfrm>
            <a:off x="375686" y="3184005"/>
            <a:ext cx="2471336" cy="866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Literature Review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Annotated Bibiliography</a:t>
            </a:r>
            <a:endParaRPr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90" name="Google Shape;790;p54"/>
          <p:cNvSpPr txBox="1"/>
          <p:nvPr/>
        </p:nvSpPr>
        <p:spPr>
          <a:xfrm flipH="1">
            <a:off x="110154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01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1" name="Google Shape;791;p54"/>
          <p:cNvSpPr txBox="1"/>
          <p:nvPr/>
        </p:nvSpPr>
        <p:spPr>
          <a:xfrm>
            <a:off x="3378690" y="2656156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Dataset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Preparation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3" name="Google Shape;793;p54"/>
          <p:cNvSpPr txBox="1"/>
          <p:nvPr/>
        </p:nvSpPr>
        <p:spPr>
          <a:xfrm flipH="1">
            <a:off x="397539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03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4" name="Google Shape;794;p54"/>
          <p:cNvSpPr txBox="1"/>
          <p:nvPr/>
        </p:nvSpPr>
        <p:spPr>
          <a:xfrm>
            <a:off x="5998935" y="2819641"/>
            <a:ext cx="24635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Analyse Results &amp; Document Preparation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6" name="Google Shape;796;p54"/>
          <p:cNvSpPr txBox="1"/>
          <p:nvPr/>
        </p:nvSpPr>
        <p:spPr>
          <a:xfrm flipH="1">
            <a:off x="684924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05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7" name="Google Shape;797;p54"/>
          <p:cNvSpPr txBox="1"/>
          <p:nvPr/>
        </p:nvSpPr>
        <p:spPr>
          <a:xfrm>
            <a:off x="2019090" y="1619140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Proposal Writing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9" name="Google Shape;799;p54"/>
          <p:cNvSpPr txBox="1"/>
          <p:nvPr/>
        </p:nvSpPr>
        <p:spPr>
          <a:xfrm flipH="1">
            <a:off x="261579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02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0" name="Google Shape;800;p54"/>
          <p:cNvSpPr txBox="1"/>
          <p:nvPr/>
        </p:nvSpPr>
        <p:spPr>
          <a:xfrm flipH="1">
            <a:off x="5412321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04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1" name="Google Shape;801;p54"/>
          <p:cNvSpPr txBox="1"/>
          <p:nvPr/>
        </p:nvSpPr>
        <p:spPr>
          <a:xfrm>
            <a:off x="4505965" y="1629759"/>
            <a:ext cx="2575585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Implementation Process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cxnSp>
        <p:nvCxnSpPr>
          <p:cNvPr id="803" name="Google Shape;803;p54"/>
          <p:cNvCxnSpPr>
            <a:stCxn id="790" idx="1"/>
            <a:endCxn id="799" idx="3"/>
          </p:cNvCxnSpPr>
          <p:nvPr/>
        </p:nvCxnSpPr>
        <p:spPr>
          <a:xfrm>
            <a:off x="1864446" y="2371381"/>
            <a:ext cx="75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4" name="Google Shape;804;p54"/>
          <p:cNvCxnSpPr>
            <a:stCxn id="799" idx="1"/>
            <a:endCxn id="793" idx="3"/>
          </p:cNvCxnSpPr>
          <p:nvPr/>
        </p:nvCxnSpPr>
        <p:spPr>
          <a:xfrm>
            <a:off x="3378696" y="2371381"/>
            <a:ext cx="59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5" name="Google Shape;805;p54"/>
          <p:cNvCxnSpPr>
            <a:stCxn id="793" idx="1"/>
            <a:endCxn id="800" idx="3"/>
          </p:cNvCxnSpPr>
          <p:nvPr/>
        </p:nvCxnSpPr>
        <p:spPr>
          <a:xfrm>
            <a:off x="4738296" y="2371381"/>
            <a:ext cx="67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6" name="Google Shape;806;p54"/>
          <p:cNvCxnSpPr>
            <a:stCxn id="800" idx="1"/>
            <a:endCxn id="796" idx="3"/>
          </p:cNvCxnSpPr>
          <p:nvPr/>
        </p:nvCxnSpPr>
        <p:spPr>
          <a:xfrm>
            <a:off x="6175221" y="2371381"/>
            <a:ext cx="67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789;p54">
            <a:extLst>
              <a:ext uri="{FF2B5EF4-FFF2-40B4-BE49-F238E27FC236}">
                <a16:creationId xmlns:a16="http://schemas.microsoft.com/office/drawing/2014/main" id="{E4D1080B-D1D1-37EF-0084-16C282B73FC6}"/>
              </a:ext>
            </a:extLst>
          </p:cNvPr>
          <p:cNvSpPr txBox="1"/>
          <p:nvPr/>
        </p:nvSpPr>
        <p:spPr>
          <a:xfrm>
            <a:off x="5793758" y="3373459"/>
            <a:ext cx="2717016" cy="866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Compare Accuracies for each subtype</a:t>
            </a:r>
            <a:endParaRPr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5" name="Google Shape;438;p39">
            <a:extLst>
              <a:ext uri="{FF2B5EF4-FFF2-40B4-BE49-F238E27FC236}">
                <a16:creationId xmlns:a16="http://schemas.microsoft.com/office/drawing/2014/main" id="{A982F3B9-D47E-70B4-AC2C-A794F7386F5C}"/>
              </a:ext>
            </a:extLst>
          </p:cNvPr>
          <p:cNvCxnSpPr>
            <a:cxnSpLocks/>
          </p:cNvCxnSpPr>
          <p:nvPr/>
        </p:nvCxnSpPr>
        <p:spPr>
          <a:xfrm>
            <a:off x="3120918" y="841777"/>
            <a:ext cx="28780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F3CB17-C3F6-2FBC-B164-AE54A1E5E00B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ye Diseases: Presbyopia by Slidesgo">
  <a:themeElements>
    <a:clrScheme name="Simple Light">
      <a:dk1>
        <a:srgbClr val="000000"/>
      </a:dk1>
      <a:lt1>
        <a:srgbClr val="EEF1E8"/>
      </a:lt1>
      <a:dk2>
        <a:srgbClr val="C03433"/>
      </a:dk2>
      <a:lt2>
        <a:srgbClr val="EB504F"/>
      </a:lt2>
      <a:accent1>
        <a:srgbClr val="F5A682"/>
      </a:accent1>
      <a:accent2>
        <a:srgbClr val="7FAFEA"/>
      </a:accent2>
      <a:accent3>
        <a:srgbClr val="CCEDFC"/>
      </a:accent3>
      <a:accent4>
        <a:srgbClr val="C77F33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Relationship Id="rId4" Type="http://schemas.microsoft.com/office/2011/relationships/webextension" Target="webextension4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5">
    <wetp:webextensionref xmlns:r="http://schemas.openxmlformats.org/officeDocument/2006/relationships" r:id="rId1"/>
  </wetp:taskpane>
  <wetp:taskpane dockstate="right" visibility="0" width="438" row="6">
    <wetp:webextensionref xmlns:r="http://schemas.openxmlformats.org/officeDocument/2006/relationships" r:id="rId2"/>
  </wetp:taskpane>
  <wetp:taskpane dockstate="right" visibility="0" width="438" row="7">
    <wetp:webextensionref xmlns:r="http://schemas.openxmlformats.org/officeDocument/2006/relationships" r:id="rId3"/>
  </wetp:taskpane>
  <wetp:taskpane dockstate="right" visibility="0" width="438" row="8">
    <wetp:webextensionref xmlns:r="http://schemas.openxmlformats.org/officeDocument/2006/relationships" r:id="rId4"/>
  </wetp:taskpane>
</wetp:taskpanes>
</file>

<file path=ppt/webextensions/webextension1.xml><?xml version="1.0" encoding="utf-8"?>
<we:webextension xmlns:we="http://schemas.microsoft.com/office/webextensions/webextension/2010/11" id="{BE14E9C1-0699-47F1-9528-A5DFF9532DF5}">
  <we:reference id="wa104380907" version="3.1.0.0" store="en-US" storeType="OMEX"/>
  <we:alternateReferences>
    <we:reference id="wa104380907" version="3.1.0.0" store="wa10438090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C4A953B2-5155-41F8-8B1C-B5A14EA12B15}">
  <we:reference id="wa104379370" version="2.0.0.0" store="en-US" storeType="OMEX"/>
  <we:alternateReferences>
    <we:reference id="wa104379370" version="2.0.0.0" store="wa104379370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AFBBF41C-4951-446E-80DD-0F6184B0B9F7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6997755B-FFA6-4C58-BDCC-8052BA6B8C25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3122</TotalTime>
  <Words>2745</Words>
  <Application>Microsoft Office PowerPoint</Application>
  <PresentationFormat>On-screen Show (16:9)</PresentationFormat>
  <Paragraphs>458</Paragraphs>
  <Slides>32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-apple-system</vt:lpstr>
      <vt:lpstr>IBM Plex Sans Medium</vt:lpstr>
      <vt:lpstr>Arial</vt:lpstr>
      <vt:lpstr>Calibri</vt:lpstr>
      <vt:lpstr>Proxima Nova</vt:lpstr>
      <vt:lpstr>IBM Plex Sans SemiBold</vt:lpstr>
      <vt:lpstr>IBM Plex Sans</vt:lpstr>
      <vt:lpstr>Rubik</vt:lpstr>
      <vt:lpstr>Eye Diseases: Presbyopia by Slidesgo</vt:lpstr>
      <vt:lpstr>Performance Comparison of different molecular data in the identification of DIABETIC RETINOPATHY</vt:lpstr>
      <vt:lpstr>INTRODUCTION</vt:lpstr>
      <vt:lpstr>In Our Research,</vt:lpstr>
      <vt:lpstr>LITERATURE REVIEW</vt:lpstr>
      <vt:lpstr>PowerPoint Presentation</vt:lpstr>
      <vt:lpstr>PowerPoint Presentation</vt:lpstr>
      <vt:lpstr>PowerPoint Presentation</vt:lpstr>
      <vt:lpstr>Gap In The Literature</vt:lpstr>
      <vt:lpstr>Plan of Our Work</vt:lpstr>
      <vt:lpstr>Methodology</vt:lpstr>
      <vt:lpstr>Data to be used in this work</vt:lpstr>
      <vt:lpstr>Data to be used in this work</vt:lpstr>
      <vt:lpstr>Data Preprocessing</vt:lpstr>
      <vt:lpstr>Feature Importance</vt:lpstr>
      <vt:lpstr>Feature Selection</vt:lpstr>
      <vt:lpstr>Models Building</vt:lpstr>
      <vt:lpstr>PowerPoint Presentation</vt:lpstr>
      <vt:lpstr>Select Best Feature Count</vt:lpstr>
      <vt:lpstr>Distribution Analysis</vt:lpstr>
      <vt:lpstr>PowerPoint Presentation</vt:lpstr>
      <vt:lpstr>PowerPoint Presentation</vt:lpstr>
      <vt:lpstr>Find Effectiveness</vt:lpstr>
      <vt:lpstr>Timeline</vt:lpstr>
      <vt:lpstr>REFERENCES</vt:lpstr>
      <vt:lpstr>REFERENCES</vt:lpstr>
      <vt:lpstr>REFERENCES</vt:lpstr>
      <vt:lpstr>REFERENCES</vt:lpstr>
      <vt:lpstr>REFERENCES</vt:lpstr>
      <vt:lpstr>REFERENCES</vt:lpstr>
      <vt:lpstr>REFERENCES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DISEASES: PRESBYOPIA</dc:title>
  <dc:creator>Banula Lakwindu</dc:creator>
  <cp:lastModifiedBy>CHANDRASIRI H.V.B.L.</cp:lastModifiedBy>
  <cp:revision>31</cp:revision>
  <dcterms:modified xsi:type="dcterms:W3CDTF">2023-11-07T21:22:28Z</dcterms:modified>
</cp:coreProperties>
</file>